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3" r:id="rId2"/>
    <p:sldId id="305" r:id="rId3"/>
    <p:sldId id="294" r:id="rId4"/>
    <p:sldId id="307" r:id="rId5"/>
    <p:sldId id="308" r:id="rId6"/>
    <p:sldId id="309" r:id="rId7"/>
    <p:sldId id="313" r:id="rId8"/>
    <p:sldId id="314" r:id="rId9"/>
    <p:sldId id="310" r:id="rId10"/>
    <p:sldId id="311" r:id="rId11"/>
    <p:sldId id="312" r:id="rId12"/>
    <p:sldId id="315" r:id="rId13"/>
    <p:sldId id="316" r:id="rId14"/>
    <p:sldId id="317" r:id="rId15"/>
    <p:sldId id="318" r:id="rId16"/>
    <p:sldId id="301" r:id="rId17"/>
    <p:sldId id="304" r:id="rId18"/>
    <p:sldId id="303" r:id="rId19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61908-5819-422E-8B76-D4836CA96145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64431-DA69-4980-9BEF-C9F1D208B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7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6412-FBBC-47BC-B75B-BA1D499EC55B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F997-C76D-41A8-B1DA-0C92F9F7F4A4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5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7CFC2-28E2-42E3-B874-64B72C1A2D09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97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F387-9EAA-4C14-8172-5234063E22CB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1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1029-C09D-4FC0-975C-94B2C6E369B9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F8F9-EAD3-47B4-BE09-C04E803B0101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75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D544-D56E-4113-BEBC-476BEAE2DA71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9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3E24-F4F8-4541-AAEB-986FF9F0FE44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99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152C-83CA-43A4-AD95-B14ECD830D39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6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8549-0616-498D-8966-3F6D84B75F03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F5B4-A90D-4179-9CA1-81BA44C013D9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5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DE228-311B-48F1-B623-8E621C3DCEF9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57154" y="6356350"/>
            <a:ext cx="5538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9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458" y="1698170"/>
            <a:ext cx="10855234" cy="30828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8800" b="1" dirty="0"/>
              <a:t>設営カード</a:t>
            </a:r>
            <a:endParaRPr lang="en-US" altLang="ja-JP" sz="88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02383F-0C9E-4676-8A1A-1C9FCA9BF470}"/>
              </a:ext>
            </a:extLst>
          </p:cNvPr>
          <p:cNvSpPr txBox="1">
            <a:spLocks/>
          </p:cNvSpPr>
          <p:nvPr/>
        </p:nvSpPr>
        <p:spPr>
          <a:xfrm>
            <a:off x="718458" y="317508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85E322F-AC73-4426-B1BA-AE4FE96B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99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655750" y="483326"/>
            <a:ext cx="8676969" cy="946989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655751" y="3675221"/>
            <a:ext cx="3426974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写真①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5994234" y="3675220"/>
            <a:ext cx="4103923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写真②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29EA8461-14CC-4070-BB94-4C09A262B781}"/>
              </a:ext>
            </a:extLst>
          </p:cNvPr>
          <p:cNvSpPr txBox="1">
            <a:spLocks/>
          </p:cNvSpPr>
          <p:nvPr/>
        </p:nvSpPr>
        <p:spPr>
          <a:xfrm>
            <a:off x="691954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10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F446B326-30E4-4482-9A31-DB109CC34C02}"/>
              </a:ext>
            </a:extLst>
          </p:cNvPr>
          <p:cNvSpPr txBox="1">
            <a:spLocks/>
          </p:cNvSpPr>
          <p:nvPr/>
        </p:nvSpPr>
        <p:spPr>
          <a:xfrm>
            <a:off x="1655750" y="1711442"/>
            <a:ext cx="8177363" cy="1219144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非常用トイレの写真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（実物を見た人がない方へ）</a:t>
            </a:r>
            <a:endParaRPr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17EF46D-8976-4780-A455-BB7F4F8B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432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655750" y="483326"/>
            <a:ext cx="8676969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655750" y="3982403"/>
            <a:ext cx="4002927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写真①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6135240" y="3973921"/>
            <a:ext cx="3846960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写真②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6DDEF1F6-00B4-4BAB-BBE0-03CE301F9BF8}"/>
              </a:ext>
            </a:extLst>
          </p:cNvPr>
          <p:cNvSpPr txBox="1">
            <a:spLocks/>
          </p:cNvSpPr>
          <p:nvPr/>
        </p:nvSpPr>
        <p:spPr>
          <a:xfrm>
            <a:off x="678702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11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D92C581B-358B-4A32-A45C-02CECDA70AA0}"/>
              </a:ext>
            </a:extLst>
          </p:cNvPr>
          <p:cNvSpPr txBox="1">
            <a:spLocks/>
          </p:cNvSpPr>
          <p:nvPr/>
        </p:nvSpPr>
        <p:spPr>
          <a:xfrm>
            <a:off x="1655750" y="1711442"/>
            <a:ext cx="8177363" cy="1219144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間仕切りパーティションの写真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（実物を見た人がない方へ）</a:t>
            </a:r>
            <a:endParaRPr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5A89907E-398B-4831-BC97-710574E1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640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655750" y="483326"/>
            <a:ext cx="8676969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788273" y="3773335"/>
            <a:ext cx="3857153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写真①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6125047" y="3820929"/>
            <a:ext cx="3857153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写真②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4A1CA8B4-F45C-464C-AC2D-3059BCCA5562}"/>
              </a:ext>
            </a:extLst>
          </p:cNvPr>
          <p:cNvSpPr txBox="1">
            <a:spLocks/>
          </p:cNvSpPr>
          <p:nvPr/>
        </p:nvSpPr>
        <p:spPr>
          <a:xfrm>
            <a:off x="850208" y="483326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12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63851E7F-3A3C-43E4-841C-B8546DECFBBA}"/>
              </a:ext>
            </a:extLst>
          </p:cNvPr>
          <p:cNvSpPr txBox="1">
            <a:spLocks/>
          </p:cNvSpPr>
          <p:nvPr/>
        </p:nvSpPr>
        <p:spPr>
          <a:xfrm>
            <a:off x="1655750" y="1711442"/>
            <a:ext cx="8177363" cy="1219144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屋根付きパーティションの写真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（実物を見た人がない方へ）</a:t>
            </a:r>
            <a:endParaRPr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BD609C8-3122-4F0A-988F-1FCC27E0F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960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749287" y="483326"/>
            <a:ext cx="8583432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655750" y="3802906"/>
            <a:ext cx="4069188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写真①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6241775" y="3802905"/>
            <a:ext cx="3979481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写真②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81C4FD2D-618C-46E3-B659-373655B025BF}"/>
              </a:ext>
            </a:extLst>
          </p:cNvPr>
          <p:cNvSpPr txBox="1">
            <a:spLocks/>
          </p:cNvSpPr>
          <p:nvPr/>
        </p:nvSpPr>
        <p:spPr>
          <a:xfrm>
            <a:off x="850208" y="483326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13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14A35F6-735F-4EC7-B99D-36F42385B2A9}"/>
              </a:ext>
            </a:extLst>
          </p:cNvPr>
          <p:cNvSpPr txBox="1">
            <a:spLocks/>
          </p:cNvSpPr>
          <p:nvPr/>
        </p:nvSpPr>
        <p:spPr>
          <a:xfrm>
            <a:off x="1655750" y="1711442"/>
            <a:ext cx="8177363" cy="1219144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簡易ベッドの写真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（実物を見た人がない方へ）</a:t>
            </a:r>
            <a:endParaRPr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74854A43-2CC5-45D9-941C-521386C40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02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655750" y="483326"/>
            <a:ext cx="8676969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655750" y="4136381"/>
            <a:ext cx="4016179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写真①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5989983" y="4173635"/>
            <a:ext cx="3714438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写真②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C2BA317C-91D6-4412-ABEB-C2778F6A8E5A}"/>
              </a:ext>
            </a:extLst>
          </p:cNvPr>
          <p:cNvSpPr txBox="1">
            <a:spLocks/>
          </p:cNvSpPr>
          <p:nvPr/>
        </p:nvSpPr>
        <p:spPr>
          <a:xfrm>
            <a:off x="731710" y="65926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14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443FA67-ACBB-499D-B64F-3DBF92CCA97A}"/>
              </a:ext>
            </a:extLst>
          </p:cNvPr>
          <p:cNvSpPr txBox="1">
            <a:spLocks/>
          </p:cNvSpPr>
          <p:nvPr/>
        </p:nvSpPr>
        <p:spPr>
          <a:xfrm>
            <a:off x="1655750" y="1711442"/>
            <a:ext cx="8177363" cy="1219144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お粥の写真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（実物を見た人がない方へ）</a:t>
            </a:r>
            <a:endParaRPr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BE60A97-835C-4059-90EC-BF54DF1F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4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749287" y="483326"/>
            <a:ext cx="8583432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655750" y="4049128"/>
            <a:ext cx="3843901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写真①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5870196" y="4049128"/>
            <a:ext cx="4112004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写真②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568A109C-E089-4503-B8B5-AB0CF157CEBD}"/>
              </a:ext>
            </a:extLst>
          </p:cNvPr>
          <p:cNvSpPr txBox="1">
            <a:spLocks/>
          </p:cNvSpPr>
          <p:nvPr/>
        </p:nvSpPr>
        <p:spPr>
          <a:xfrm>
            <a:off x="850208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15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48F731F0-B02C-4FA9-A82C-C4F0BEBDF560}"/>
              </a:ext>
            </a:extLst>
          </p:cNvPr>
          <p:cNvSpPr txBox="1">
            <a:spLocks/>
          </p:cNvSpPr>
          <p:nvPr/>
        </p:nvSpPr>
        <p:spPr>
          <a:xfrm>
            <a:off x="1655750" y="1711442"/>
            <a:ext cx="8177363" cy="1219144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水の写真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（実物を見た人がない方へ）</a:t>
            </a:r>
            <a:endParaRPr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B5B37A2F-5DA9-470C-85FC-1E7AA51A6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42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84244"/>
            <a:ext cx="9862456" cy="487210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お粥（２００食分）や水（１本５００ｍｌ</a:t>
            </a:r>
            <a:r>
              <a:rPr lang="en-US" altLang="ja-JP" dirty="0"/>
              <a:t>×</a:t>
            </a:r>
            <a:r>
              <a:rPr lang="ja-JP" altLang="en-US" dirty="0"/>
              <a:t>２４本／箱</a:t>
            </a:r>
            <a:r>
              <a:rPr lang="en-US" altLang="ja-JP" dirty="0"/>
              <a:t>×</a:t>
            </a:r>
            <a:r>
              <a:rPr lang="ja-JP" altLang="en-US" dirty="0"/>
              <a:t>１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１箱）は，全体のリーダーの指示のもと，避難者全員に行き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わたるようにしてください。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全員分ない場合は，配布しない，もしくは要配慮者から優先的に配布してください。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感染症が疑われる者への配布は，消毒，マスク，フェイスシールド着用の上，直接接触しないように配布してください。</a:t>
            </a:r>
            <a:endParaRPr lang="en-US" altLang="ja-JP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B289CE10-1903-45CB-8A7D-F3D651D91816}"/>
              </a:ext>
            </a:extLst>
          </p:cNvPr>
          <p:cNvSpPr txBox="1">
            <a:spLocks/>
          </p:cNvSpPr>
          <p:nvPr/>
        </p:nvSpPr>
        <p:spPr>
          <a:xfrm>
            <a:off x="862150" y="410183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16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EE9CB13-A457-4652-B764-2442C77D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71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49" y="1828799"/>
            <a:ext cx="10006147" cy="376361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運んだ間仕切りパーティションや簡易ベッドについて，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次ページのレイアウト図に従って設営を行ってく</a:t>
            </a:r>
            <a:r>
              <a:rPr lang="ja-JP" altLang="en-US" sz="3200" dirty="0" err="1"/>
              <a:t>ださ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い。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間仕切りパーティションは，落ち着いた段階で設置してください。</a:t>
            </a:r>
            <a:endParaRPr lang="en-US" altLang="ja-JP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8B454FA7-71EB-4E16-972A-745F2E33CBD9}"/>
              </a:ext>
            </a:extLst>
          </p:cNvPr>
          <p:cNvSpPr txBox="1">
            <a:spLocks/>
          </p:cNvSpPr>
          <p:nvPr/>
        </p:nvSpPr>
        <p:spPr>
          <a:xfrm>
            <a:off x="718458" y="317508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17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CF4DAD1-03DB-4765-8217-C96DC5D4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980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/>
              <a:t>レイアウト図</a:t>
            </a:r>
            <a:endParaRPr lang="en-US" altLang="ja-JP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B3685B0F-A26A-44B2-B9B0-A110450E3E7A}"/>
              </a:ext>
            </a:extLst>
          </p:cNvPr>
          <p:cNvSpPr txBox="1">
            <a:spLocks/>
          </p:cNvSpPr>
          <p:nvPr/>
        </p:nvSpPr>
        <p:spPr>
          <a:xfrm>
            <a:off x="718458" y="317508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18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CD62866C-15D0-4487-86D2-59963E503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08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802296" y="483326"/>
            <a:ext cx="8530423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04811" y="1828871"/>
            <a:ext cx="10855234" cy="420906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設営担当の役割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・備蓄物資を保管している場所　　　　　より，備蓄物資を避難所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に運搬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発災時初期の段階ですべての備蓄物資を避難所　　　　　に運搬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する必要はありません。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・避難者に備蓄物資の配布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・レイアウトに従って避難所の設営</a:t>
            </a:r>
            <a:endParaRPr lang="en-US" altLang="ja-JP" dirty="0"/>
          </a:p>
          <a:p>
            <a:pPr marL="0" indent="0">
              <a:buNone/>
            </a:pPr>
            <a:endParaRPr lang="en-US" altLang="ja-JP" sz="3200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832564" y="2321379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備蓄倉庫</a:t>
            </a:r>
            <a:endParaRPr lang="en-US" altLang="ja-JP" b="1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186184" y="2855072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体育館</a:t>
            </a:r>
            <a:endParaRPr lang="en-US" altLang="ja-JP" b="1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722283" y="3373687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体育館</a:t>
            </a:r>
            <a:endParaRPr lang="en-US" altLang="ja-JP" b="1" dirty="0"/>
          </a:p>
        </p:txBody>
      </p:sp>
      <p:sp>
        <p:nvSpPr>
          <p:cNvPr id="12" name="スライド番号プレースホルダー 3">
            <a:extLst>
              <a:ext uri="{FF2B5EF4-FFF2-40B4-BE49-F238E27FC236}">
                <a16:creationId xmlns:a16="http://schemas.microsoft.com/office/drawing/2014/main" id="{80ED9A76-D3C8-4105-820F-52612DD82863}"/>
              </a:ext>
            </a:extLst>
          </p:cNvPr>
          <p:cNvSpPr txBox="1">
            <a:spLocks/>
          </p:cNvSpPr>
          <p:nvPr/>
        </p:nvSpPr>
        <p:spPr>
          <a:xfrm>
            <a:off x="704811" y="586996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2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BECE30E-162E-4022-93FA-9BCDCFEC3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95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145181" y="1515291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保管されている備蓄物資は以下のとおりです。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000" dirty="0"/>
              <a:t>・毛布　２００枚（</a:t>
            </a:r>
            <a:r>
              <a:rPr lang="en-US" altLang="ja-JP" sz="2000" dirty="0"/>
              <a:t>20</a:t>
            </a:r>
            <a:r>
              <a:rPr lang="ja-JP" altLang="en-US" sz="2000" dirty="0"/>
              <a:t>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・発電機　１台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・投光器　１台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・非常用トイレ袋　２００枚（</a:t>
            </a:r>
            <a:r>
              <a:rPr lang="en-US" altLang="ja-JP" sz="2000" dirty="0"/>
              <a:t>1</a:t>
            </a:r>
            <a:r>
              <a:rPr lang="ja-JP" altLang="en-US" sz="2000" dirty="0"/>
              <a:t>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・間仕切りパーティション　２０張（５箱）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・パーティション用屋根　１０張（１箱）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・簡易ベッド　２０台（２０箱）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・避難所運営初動グッズ　１ケース（クリアケース）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・コロナ対策関連グッズ　１ケース（クリアケース）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・お粥　２００食（５０食／箱</a:t>
            </a:r>
            <a:r>
              <a:rPr lang="en-US" altLang="ja-JP" sz="2000" dirty="0"/>
              <a:t>×</a:t>
            </a:r>
            <a:r>
              <a:rPr lang="ja-JP" altLang="en-US" sz="2000" dirty="0"/>
              <a:t>４箱）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・水　２６４本（５００ｍｌ</a:t>
            </a:r>
            <a:r>
              <a:rPr lang="en-US" altLang="ja-JP" sz="2000" dirty="0"/>
              <a:t>×</a:t>
            </a:r>
            <a:r>
              <a:rPr lang="ja-JP" altLang="en-US" sz="2000" dirty="0"/>
              <a:t>２４本／箱</a:t>
            </a:r>
            <a:r>
              <a:rPr lang="en-US" altLang="ja-JP" sz="2000" dirty="0"/>
              <a:t>×</a:t>
            </a:r>
            <a:r>
              <a:rPr lang="ja-JP" altLang="en-US" sz="2000" dirty="0"/>
              <a:t>１１箱）</a:t>
            </a:r>
            <a:endParaRPr lang="en-US" altLang="ja-JP" sz="20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86609" y="322214"/>
            <a:ext cx="7867440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74574FA6-81C7-4E58-B547-58281BE028D1}"/>
              </a:ext>
            </a:extLst>
          </p:cNvPr>
          <p:cNvSpPr txBox="1">
            <a:spLocks/>
          </p:cNvSpPr>
          <p:nvPr/>
        </p:nvSpPr>
        <p:spPr>
          <a:xfrm>
            <a:off x="1036510" y="410183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3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0F59432D-3EB0-493D-BA2E-2B4103E7E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42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577009" y="483326"/>
            <a:ext cx="8755710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04811" y="1480534"/>
            <a:ext cx="10855234" cy="4905789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最初に，</a:t>
            </a:r>
            <a:r>
              <a:rPr lang="ja-JP" altLang="en-US" b="1" dirty="0"/>
              <a:t>コロナ対策関連グッズ（クリアケース）</a:t>
            </a:r>
            <a:r>
              <a:rPr lang="ja-JP" altLang="en-US" dirty="0"/>
              <a:t>を避難所　　　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に運んでください</a:t>
            </a:r>
            <a:r>
              <a:rPr lang="ja-JP" altLang="en-US" sz="3600" dirty="0"/>
              <a:t>。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ja-JP" altLang="en-US" sz="3200" dirty="0"/>
              <a:t>コロナ対策関連グッズの写真は次のカードにあります。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81383" y="3064520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体育館</a:t>
            </a:r>
            <a:endParaRPr lang="en-US" altLang="ja-JP" b="1" dirty="0"/>
          </a:p>
        </p:txBody>
      </p:sp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A2FCAD5D-766A-43C2-9E89-3B6B90A9EF93}"/>
              </a:ext>
            </a:extLst>
          </p:cNvPr>
          <p:cNvSpPr txBox="1">
            <a:spLocks/>
          </p:cNvSpPr>
          <p:nvPr/>
        </p:nvSpPr>
        <p:spPr>
          <a:xfrm>
            <a:off x="704811" y="515529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4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B80B53C-DE68-4CC7-B4B2-7E3724D92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68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2146852" y="483326"/>
            <a:ext cx="8185867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655751" y="1488371"/>
            <a:ext cx="8048671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コロナ対策関連グッズの写真その１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1655750" y="4173635"/>
            <a:ext cx="8048671" cy="2489784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コロナ対策関連グッズの写真その２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DCFC7145-E65D-47C1-9A23-64D6E15598AC}"/>
              </a:ext>
            </a:extLst>
          </p:cNvPr>
          <p:cNvSpPr txBox="1">
            <a:spLocks/>
          </p:cNvSpPr>
          <p:nvPr/>
        </p:nvSpPr>
        <p:spPr>
          <a:xfrm>
            <a:off x="1252979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5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A2B38C2-FA87-4DB9-82ED-992B1C054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162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881809" y="483326"/>
            <a:ext cx="8450910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704811" y="1480534"/>
            <a:ext cx="10855234" cy="509443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コロナ対策関連グッズを避難所に運んだら，災害の種類や状況を考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慮して，避難所をしばらく（２４時間以上または，日を跨ぐ場合）開設したままになりそうか全体のリーダーに相談してください。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しばらく開設したままになりそうな場合，設営カード⑧へ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閉鎖しそうな場合，設営カード⑦へ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判断保留（様子見）の場合，このページで待機。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判断がついたら，設営カード⑦か⑧へ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24401F97-9907-484B-A96B-ACF839ED8A65}"/>
              </a:ext>
            </a:extLst>
          </p:cNvPr>
          <p:cNvSpPr txBox="1">
            <a:spLocks/>
          </p:cNvSpPr>
          <p:nvPr/>
        </p:nvSpPr>
        <p:spPr>
          <a:xfrm>
            <a:off x="903989" y="483326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6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1791FE8-DB2B-4EA4-BC89-736D9A220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77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709530" y="483326"/>
            <a:ext cx="8623189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704811" y="2148196"/>
            <a:ext cx="10855234" cy="357043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閉鎖の場合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避難者がすべて帰宅したら，避難所　　　　　にある</a:t>
            </a:r>
            <a:r>
              <a:rPr lang="ja-JP" altLang="en-US" b="1" dirty="0"/>
              <a:t>初動グッズ</a:t>
            </a:r>
            <a:r>
              <a:rPr lang="ja-JP" altLang="en-US" dirty="0"/>
              <a:t>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コロナ対策関連グッズ</a:t>
            </a:r>
            <a:r>
              <a:rPr lang="ja-JP" altLang="en-US" dirty="0"/>
              <a:t>を備蓄物資を保管している場所　　　　　</a:t>
            </a:r>
            <a:r>
              <a:rPr lang="ja-JP" altLang="en-US" dirty="0" err="1"/>
              <a:t>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戻す。</a:t>
            </a:r>
            <a:endParaRPr lang="en-US" altLang="ja-JP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9417592" y="3904400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備蓄倉庫</a:t>
            </a:r>
            <a:endParaRPr lang="en-US" altLang="ja-JP" b="1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578455" y="3373277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体育館</a:t>
            </a:r>
            <a:endParaRPr lang="en-US" altLang="ja-JP" b="1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82B50602-993B-4C54-9C86-9FDAB6BCAF08}"/>
              </a:ext>
            </a:extLst>
          </p:cNvPr>
          <p:cNvSpPr txBox="1">
            <a:spLocks/>
          </p:cNvSpPr>
          <p:nvPr/>
        </p:nvSpPr>
        <p:spPr>
          <a:xfrm>
            <a:off x="704811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7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4BE6514-2E67-4A41-A622-652B07EDD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45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683026" y="483326"/>
            <a:ext cx="8649693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704811" y="1480534"/>
            <a:ext cx="10855234" cy="4905789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しばらく開設したままになりそうな場合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備蓄物資を保管している場所　　　　　から，</a:t>
            </a:r>
            <a:r>
              <a:rPr lang="ja-JP" altLang="en-US" b="1" dirty="0"/>
              <a:t>毛布</a:t>
            </a:r>
            <a:r>
              <a:rPr lang="ja-JP" altLang="en-US" dirty="0"/>
              <a:t>，</a:t>
            </a:r>
            <a:r>
              <a:rPr lang="ja-JP" altLang="en-US" b="1" dirty="0"/>
              <a:t>非常用トイレ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袋</a:t>
            </a:r>
            <a:r>
              <a:rPr lang="ja-JP" altLang="en-US" dirty="0"/>
              <a:t>，</a:t>
            </a:r>
            <a:r>
              <a:rPr lang="ja-JP" altLang="en-US" b="1" dirty="0"/>
              <a:t>間仕切りパーティション</a:t>
            </a:r>
            <a:r>
              <a:rPr lang="ja-JP" altLang="en-US" dirty="0"/>
              <a:t>，</a:t>
            </a:r>
            <a:r>
              <a:rPr lang="ja-JP" altLang="en-US" b="1" dirty="0"/>
              <a:t>簡易ベッド</a:t>
            </a:r>
            <a:r>
              <a:rPr lang="ja-JP" altLang="en-US" dirty="0"/>
              <a:t>，</a:t>
            </a:r>
            <a:r>
              <a:rPr lang="ja-JP" altLang="en-US" b="1" dirty="0"/>
              <a:t>お粥</a:t>
            </a:r>
            <a:r>
              <a:rPr lang="ja-JP" altLang="en-US" dirty="0"/>
              <a:t>，</a:t>
            </a:r>
            <a:r>
              <a:rPr lang="ja-JP" altLang="en-US" b="1" dirty="0"/>
              <a:t>水</a:t>
            </a:r>
            <a:r>
              <a:rPr lang="ja-JP" altLang="en-US" dirty="0"/>
              <a:t>を避難所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に運搬してください。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その他備品や複数箱あるものについては，必要に応じた数量を運搬してください。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間仕切りパーティションは，落ち着いた段階で設置してください</a:t>
            </a:r>
            <a:endParaRPr lang="en-US" altLang="ja-JP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877808" y="3460552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体育館</a:t>
            </a:r>
            <a:endParaRPr lang="en-US" altLang="ja-JP" b="1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5532823" y="2451229"/>
            <a:ext cx="1610436" cy="51861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/>
              <a:t>備蓄倉庫</a:t>
            </a:r>
            <a:endParaRPr lang="en-US" altLang="ja-JP" b="1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C6A973A3-931E-4807-9F1B-17E9842E5389}"/>
              </a:ext>
            </a:extLst>
          </p:cNvPr>
          <p:cNvSpPr txBox="1">
            <a:spLocks/>
          </p:cNvSpPr>
          <p:nvPr/>
        </p:nvSpPr>
        <p:spPr>
          <a:xfrm>
            <a:off x="704811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8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3DB9FC1-B7FB-456C-9FDA-162DEDA3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580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655750" y="483326"/>
            <a:ext cx="8676969" cy="809565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設営カード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2" name="object 6"/>
          <p:cNvSpPr txBox="1">
            <a:spLocks/>
          </p:cNvSpPr>
          <p:nvPr/>
        </p:nvSpPr>
        <p:spPr>
          <a:xfrm>
            <a:off x="1655750" y="2664442"/>
            <a:ext cx="3393328" cy="3474669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写真①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5956336" y="2679097"/>
            <a:ext cx="3846960" cy="3474669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/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r>
              <a:rPr lang="ja-JP" altLang="en-US" sz="3200" b="1" dirty="0"/>
              <a:t>写真②</a:t>
            </a:r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  <a:p>
            <a:pPr algn="ctr"/>
            <a:endParaRPr lang="en-US" altLang="ja-JP" sz="3200" b="1" dirty="0"/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DD75E7DB-9F14-4E34-9E56-439C23133A0B}"/>
              </a:ext>
            </a:extLst>
          </p:cNvPr>
          <p:cNvSpPr txBox="1">
            <a:spLocks/>
          </p:cNvSpPr>
          <p:nvPr/>
        </p:nvSpPr>
        <p:spPr>
          <a:xfrm>
            <a:off x="534061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9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DFCEF13-C013-4267-B1AD-9E1871E897BC}"/>
              </a:ext>
            </a:extLst>
          </p:cNvPr>
          <p:cNvSpPr txBox="1">
            <a:spLocks/>
          </p:cNvSpPr>
          <p:nvPr/>
        </p:nvSpPr>
        <p:spPr>
          <a:xfrm>
            <a:off x="1655750" y="1495475"/>
            <a:ext cx="8177363" cy="91747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毛布の写真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（実物を見たことがない方へ）</a:t>
            </a:r>
            <a:endParaRPr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0FE810D4-3726-4533-828B-72072CB20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3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2840</TotalTime>
  <Words>769</Words>
  <Application>Microsoft Office PowerPoint</Application>
  <PresentationFormat>ワイド画面</PresentationFormat>
  <Paragraphs>183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柏市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避難所開設について</dc:title>
  <dc:creator>防災安全課２７</dc:creator>
  <cp:lastModifiedBy>防災安全課８</cp:lastModifiedBy>
  <cp:revision>275</cp:revision>
  <cp:lastPrinted>2022-02-24T01:56:56Z</cp:lastPrinted>
  <dcterms:created xsi:type="dcterms:W3CDTF">2021-06-18T08:03:24Z</dcterms:created>
  <dcterms:modified xsi:type="dcterms:W3CDTF">2022-02-24T02:01:30Z</dcterms:modified>
</cp:coreProperties>
</file>