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3" r:id="rId2"/>
    <p:sldId id="306" r:id="rId3"/>
    <p:sldId id="305" r:id="rId4"/>
    <p:sldId id="307" r:id="rId5"/>
    <p:sldId id="311" r:id="rId6"/>
    <p:sldId id="294" r:id="rId7"/>
    <p:sldId id="308" r:id="rId8"/>
    <p:sldId id="309" r:id="rId9"/>
    <p:sldId id="310" r:id="rId10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61908-5819-422E-8B76-D4836CA96145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64431-DA69-4980-9BEF-C9F1D208B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7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A85E-E017-457A-89C9-DB90132886F8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564B-E56A-4CB2-9E4D-C22CC14663EC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8DCE-896A-4498-B529-B463E099C66E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7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9A3C-488F-4FC2-AAFA-66FFE212A0C6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3A7-A9F0-475D-A512-A6D44D957901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88EA-2FF6-44D8-B549-B3206AF3DBB8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5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DBF-78AB-43AE-99CE-BE2A521F036C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75D6-9265-43AB-8BC6-70D195DE130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9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1EDA-BCDC-4041-B6C0-1788F4F1B7DB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6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731B-DBD4-4D52-AE8A-1119795BA2F3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E33D-129C-448A-821F-B98B46DDB801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FBFF-468A-44E0-9C84-4EAFA653169E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78777" y="6356350"/>
            <a:ext cx="5331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8" y="1698170"/>
            <a:ext cx="10855234" cy="30828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8800" b="1" dirty="0"/>
              <a:t>役割分担カード</a:t>
            </a:r>
            <a:endParaRPr lang="en-US" altLang="ja-JP" sz="88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02383F-0C9E-4676-8A1A-1C9FCA9BF470}"/>
              </a:ext>
            </a:extLst>
          </p:cNvPr>
          <p:cNvSpPr txBox="1">
            <a:spLocks/>
          </p:cNvSpPr>
          <p:nvPr/>
        </p:nvSpPr>
        <p:spPr>
          <a:xfrm>
            <a:off x="718458" y="403102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99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集まったメンバーの中から，全体のリーダーを１名決めます。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EB3E24DD-A367-4040-AE3F-E74F4F4542C3}"/>
              </a:ext>
            </a:extLst>
          </p:cNvPr>
          <p:cNvSpPr txBox="1">
            <a:spLocks/>
          </p:cNvSpPr>
          <p:nvPr/>
        </p:nvSpPr>
        <p:spPr>
          <a:xfrm>
            <a:off x="718458" y="403102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2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1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03513" y="483327"/>
            <a:ext cx="8729206" cy="657072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8" y="1698170"/>
            <a:ext cx="10855234" cy="4517100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/>
              <a:t>全体のリーダーの役割は，次のとおりです。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・避難所全体の指揮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・各担当の情報集約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・各担当からの相談対応</a:t>
            </a:r>
            <a:endParaRPr lang="en-US" altLang="ja-JP" sz="3600" dirty="0"/>
          </a:p>
        </p:txBody>
      </p:sp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EAF29ACE-9C2D-4252-A1F5-48B9F9A7BED4}"/>
              </a:ext>
            </a:extLst>
          </p:cNvPr>
          <p:cNvSpPr txBox="1">
            <a:spLocks/>
          </p:cNvSpPr>
          <p:nvPr/>
        </p:nvSpPr>
        <p:spPr>
          <a:xfrm>
            <a:off x="573817" y="483326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3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95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リーダーの決め方は，次の①から順に，当てはまる人から決めてください。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①町会・</a:t>
            </a:r>
            <a:r>
              <a:rPr lang="en-US" altLang="ja-JP" sz="3200" dirty="0"/>
              <a:t>PTA</a:t>
            </a:r>
            <a:r>
              <a:rPr lang="ja-JP" altLang="en-US" sz="3200" dirty="0"/>
              <a:t>で避難訓練に参加したことがある者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②災害対応経験者（ボランティア等）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③自己・他者推薦者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④先に避難所に到着した者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あらかじめ地域で決めていて，その運用が可能な状況であれば，それに従ってください。</a:t>
            </a:r>
            <a:endParaRPr lang="en-US" altLang="ja-JP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2ED1AB68-14E9-45C3-BDF9-879E29A5763C}"/>
              </a:ext>
            </a:extLst>
          </p:cNvPr>
          <p:cNvSpPr txBox="1">
            <a:spLocks/>
          </p:cNvSpPr>
          <p:nvPr/>
        </p:nvSpPr>
        <p:spPr>
          <a:xfrm>
            <a:off x="718458" y="403102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4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365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590261" y="483326"/>
            <a:ext cx="8742458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8" y="1698170"/>
            <a:ext cx="10855234" cy="30828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先ほど決めたリーダーを中心に，集まったメンバーの中から，役割を決めます。</a:t>
            </a:r>
            <a:endParaRPr lang="en-US" altLang="ja-JP" sz="3600" dirty="0"/>
          </a:p>
        </p:txBody>
      </p:sp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6CDE3283-F263-4D03-975B-28F4CB96D6F3}"/>
              </a:ext>
            </a:extLst>
          </p:cNvPr>
          <p:cNvSpPr txBox="1">
            <a:spLocks/>
          </p:cNvSpPr>
          <p:nvPr/>
        </p:nvSpPr>
        <p:spPr>
          <a:xfrm>
            <a:off x="534061" y="521646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5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68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避難者の中から，次の役割を決めてください。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役割について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</a:t>
            </a:r>
            <a:r>
              <a:rPr lang="ja-JP" altLang="en-US" sz="2400" dirty="0"/>
              <a:t>（）内は推奨人数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〇受付担当（</a:t>
            </a:r>
            <a:r>
              <a:rPr lang="en-US" altLang="ja-JP" sz="2400" dirty="0"/>
              <a:t>1</a:t>
            </a:r>
            <a:r>
              <a:rPr lang="ja-JP" altLang="en-US" sz="2400" dirty="0"/>
              <a:t>～</a:t>
            </a:r>
            <a:r>
              <a:rPr lang="en-US" altLang="ja-JP" sz="2400" dirty="0"/>
              <a:t>4</a:t>
            </a:r>
            <a:r>
              <a:rPr lang="ja-JP" altLang="en-US" sz="2400" dirty="0"/>
              <a:t>名）</a:t>
            </a:r>
            <a:r>
              <a:rPr lang="en-US" altLang="ja-JP" sz="2400" dirty="0"/>
              <a:t>…</a:t>
            </a:r>
            <a:r>
              <a:rPr lang="ja-JP" altLang="en-US" sz="2400" dirty="0"/>
              <a:t>避難所入口で避難者の対応。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〇設営担当（</a:t>
            </a:r>
            <a:r>
              <a:rPr lang="en-US" altLang="ja-JP" sz="2400" dirty="0"/>
              <a:t>1</a:t>
            </a:r>
            <a:r>
              <a:rPr lang="ja-JP" altLang="en-US" sz="2400" dirty="0"/>
              <a:t>～</a:t>
            </a:r>
            <a:r>
              <a:rPr lang="en-US" altLang="ja-JP" sz="2400" dirty="0"/>
              <a:t>6</a:t>
            </a:r>
            <a:r>
              <a:rPr lang="ja-JP" altLang="en-US" sz="2400" dirty="0"/>
              <a:t>名）</a:t>
            </a:r>
            <a:r>
              <a:rPr lang="en-US" altLang="ja-JP" sz="2400" dirty="0"/>
              <a:t>…</a:t>
            </a:r>
            <a:r>
              <a:rPr lang="ja-JP" altLang="en-US" sz="2400" dirty="0"/>
              <a:t>避難者に水，食料，備蓄物資等を配布。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〇情報収集担当（</a:t>
            </a:r>
            <a:r>
              <a:rPr lang="en-US" altLang="ja-JP" sz="2400" dirty="0"/>
              <a:t>1</a:t>
            </a:r>
            <a:r>
              <a:rPr lang="ja-JP" altLang="en-US" sz="2400" dirty="0"/>
              <a:t>～</a:t>
            </a:r>
            <a:r>
              <a:rPr lang="en-US" altLang="ja-JP" sz="2400" dirty="0"/>
              <a:t>3</a:t>
            </a:r>
            <a:r>
              <a:rPr lang="ja-JP" altLang="en-US" sz="2400" dirty="0"/>
              <a:t>名）</a:t>
            </a:r>
            <a:r>
              <a:rPr lang="en-US" altLang="ja-JP" sz="2400" dirty="0"/>
              <a:t>…</a:t>
            </a:r>
            <a:r>
              <a:rPr lang="ja-JP" altLang="en-US" sz="2400" dirty="0"/>
              <a:t>避難所内の人数集計，災害対策本部への　　　　　連絡調整。</a:t>
            </a:r>
            <a:endParaRPr lang="en-US" altLang="ja-JP" sz="24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D383B0F9-6BCF-45EF-BA91-D0345BF7375F}"/>
              </a:ext>
            </a:extLst>
          </p:cNvPr>
          <p:cNvSpPr txBox="1">
            <a:spLocks/>
          </p:cNvSpPr>
          <p:nvPr/>
        </p:nvSpPr>
        <p:spPr>
          <a:xfrm>
            <a:off x="862150" y="414717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6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6420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各担当の中から，担当のリーダーを決めます。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33C719A5-CDCA-449A-8867-0D7819AF5663}"/>
              </a:ext>
            </a:extLst>
          </p:cNvPr>
          <p:cNvSpPr txBox="1">
            <a:spLocks/>
          </p:cNvSpPr>
          <p:nvPr/>
        </p:nvSpPr>
        <p:spPr>
          <a:xfrm>
            <a:off x="862150" y="414717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7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09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  <a:effectLst>
            <a:outerShdw blurRad="50800" dist="38100" dir="2700000" algn="tl" rotWithShape="0">
              <a:schemeClr val="tx1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リーダーの決め方は，次の①から順に，当てはまる人から決めてください。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①町会・</a:t>
            </a:r>
            <a:r>
              <a:rPr lang="en-US" altLang="ja-JP" sz="3200" dirty="0"/>
              <a:t>PTA</a:t>
            </a:r>
            <a:r>
              <a:rPr lang="ja-JP" altLang="en-US" sz="3200" dirty="0"/>
              <a:t>で避難訓練に参加したことがある者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②災害対応経験者（ボランティア等）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③自己・他者推薦者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④先に避難所に到着した者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あらかじめ地域で決めていて，その運用が可能な状況であれば，それに従ってください。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600" dirty="0"/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役割分担カード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6F217E16-7DB2-44A3-94D4-B3715D7AE3C4}"/>
              </a:ext>
            </a:extLst>
          </p:cNvPr>
          <p:cNvSpPr txBox="1">
            <a:spLocks/>
          </p:cNvSpPr>
          <p:nvPr/>
        </p:nvSpPr>
        <p:spPr>
          <a:xfrm>
            <a:off x="862150" y="470012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8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42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担当のリーダーは，自身の担当カードに従って実行してください。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〇受付担当　　　　　・・・受付カード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〇設営担当　　　　　・・・設営カード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〇情報収集・伝達担当・・・</a:t>
            </a:r>
            <a:r>
              <a:rPr lang="ja-JP" altLang="en-US" dirty="0"/>
              <a:t>情報収集・伝達カード</a:t>
            </a:r>
            <a:r>
              <a:rPr lang="ja-JP" altLang="en-US" sz="3600" dirty="0"/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役割</a:t>
            </a:r>
            <a:r>
              <a:rPr lang="ja-JP" altLang="en-US" sz="4400" b="1"/>
              <a:t>分担カード</a:t>
            </a:r>
            <a:endParaRPr lang="ja-JP" altLang="en-US" sz="44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DCAC720E-AC5C-4CDB-BA51-B7AFF5A024D6}"/>
              </a:ext>
            </a:extLst>
          </p:cNvPr>
          <p:cNvSpPr txBox="1">
            <a:spLocks/>
          </p:cNvSpPr>
          <p:nvPr/>
        </p:nvSpPr>
        <p:spPr>
          <a:xfrm>
            <a:off x="862150" y="414717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9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432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2321</TotalTime>
  <Words>1905</Words>
  <Application>Microsoft Office PowerPoint</Application>
  <PresentationFormat>ワイド画面</PresentationFormat>
  <Paragraphs>60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柏市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避難所開設について</dc:title>
  <dc:creator>防災安全課２７</dc:creator>
  <cp:lastModifiedBy>防災安全課８</cp:lastModifiedBy>
  <cp:revision>255</cp:revision>
  <cp:lastPrinted>2022-02-24T01:49:53Z</cp:lastPrinted>
  <dcterms:created xsi:type="dcterms:W3CDTF">2021-06-18T08:03:24Z</dcterms:created>
  <dcterms:modified xsi:type="dcterms:W3CDTF">2022-02-24T01:50:31Z</dcterms:modified>
</cp:coreProperties>
</file>