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83C3-06BC-428F-A660-3A82DD363EB9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32CF-B5D3-49ED-8F93-5C47A61AC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134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83C3-06BC-428F-A660-3A82DD363EB9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32CF-B5D3-49ED-8F93-5C47A61AC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1439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83C3-06BC-428F-A660-3A82DD363EB9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32CF-B5D3-49ED-8F93-5C47A61AC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933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83C3-06BC-428F-A660-3A82DD363EB9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32CF-B5D3-49ED-8F93-5C47A61AC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744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83C3-06BC-428F-A660-3A82DD363EB9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32CF-B5D3-49ED-8F93-5C47A61AC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839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83C3-06BC-428F-A660-3A82DD363EB9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32CF-B5D3-49ED-8F93-5C47A61AC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853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83C3-06BC-428F-A660-3A82DD363EB9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32CF-B5D3-49ED-8F93-5C47A61AC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268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83C3-06BC-428F-A660-3A82DD363EB9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32CF-B5D3-49ED-8F93-5C47A61AC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14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83C3-06BC-428F-A660-3A82DD363EB9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32CF-B5D3-49ED-8F93-5C47A61AC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772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83C3-06BC-428F-A660-3A82DD363EB9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32CF-B5D3-49ED-8F93-5C47A61AC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0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83C3-06BC-428F-A660-3A82DD363EB9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32CF-B5D3-49ED-8F93-5C47A61AC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452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583C3-06BC-428F-A660-3A82DD363EB9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532CF-B5D3-49ED-8F93-5C47A61AC6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16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8235" y="338590"/>
            <a:ext cx="8053251" cy="824004"/>
          </a:xfrm>
        </p:spPr>
        <p:txBody>
          <a:bodyPr>
            <a:noAutofit/>
          </a:bodyPr>
          <a:lstStyle/>
          <a:p>
            <a:r>
              <a:rPr kumimoji="1" lang="ja-JP" altLang="en-US" sz="2800" dirty="0" smtClean="0"/>
              <a:t>教育福祉会館</a:t>
            </a:r>
            <a:r>
              <a:rPr lang="ja-JP" altLang="en-US" sz="2800" dirty="0" smtClean="0"/>
              <a:t>ホームページ等の</a:t>
            </a:r>
            <a:r>
              <a:rPr kumimoji="1" lang="ja-JP" altLang="en-US" sz="2800" dirty="0" smtClean="0"/>
              <a:t>運用について</a:t>
            </a:r>
            <a:endParaRPr kumimoji="1" lang="ja-JP" altLang="en-US" sz="2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5800" y="1567542"/>
            <a:ext cx="7935686" cy="4990011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dirty="0" smtClean="0"/>
              <a:t>【</a:t>
            </a:r>
            <a:r>
              <a:rPr lang="ja-JP" altLang="en-US" dirty="0" smtClean="0"/>
              <a:t>現在の課題</a:t>
            </a:r>
            <a:r>
              <a:rPr kumimoji="1" lang="en-US" altLang="ja-JP" dirty="0" smtClean="0"/>
              <a:t>】</a:t>
            </a:r>
          </a:p>
          <a:p>
            <a:pPr algn="l"/>
            <a:r>
              <a:rPr lang="ja-JP" altLang="en-US" dirty="0" smtClean="0"/>
              <a:t>・「中央公民館」「福祉会館」などが別々に運用されて</a:t>
            </a:r>
            <a:endParaRPr lang="en-US" altLang="ja-JP" dirty="0" smtClean="0"/>
          </a:p>
          <a:p>
            <a:pPr algn="l"/>
            <a:r>
              <a:rPr lang="ja-JP" altLang="en-US" dirty="0"/>
              <a:t>　</a:t>
            </a:r>
            <a:r>
              <a:rPr lang="ja-JP" altLang="en-US" dirty="0" smtClean="0"/>
              <a:t>いる</a:t>
            </a:r>
            <a:endParaRPr lang="en-US" altLang="ja-JP" dirty="0" smtClean="0"/>
          </a:p>
          <a:p>
            <a:pPr algn="l"/>
            <a:r>
              <a:rPr lang="ja-JP" altLang="en-US" dirty="0" smtClean="0"/>
              <a:t>　（市ホームページの構成上，部署のまたがるページを</a:t>
            </a:r>
            <a:endParaRPr lang="en-US" altLang="ja-JP" dirty="0" smtClean="0"/>
          </a:p>
          <a:p>
            <a:pPr algn="l"/>
            <a:r>
              <a:rPr lang="ja-JP" altLang="en-US" dirty="0"/>
              <a:t>　</a:t>
            </a:r>
            <a:r>
              <a:rPr lang="ja-JP" altLang="en-US" dirty="0" smtClean="0"/>
              <a:t>作成して統一運用することが難しい）</a:t>
            </a:r>
            <a:endParaRPr lang="en-US" altLang="ja-JP" dirty="0" smtClean="0"/>
          </a:p>
          <a:p>
            <a:pPr algn="l"/>
            <a:r>
              <a:rPr lang="ja-JP" altLang="en-US" dirty="0" smtClean="0"/>
              <a:t>・更新が反映されるまでにタイムラグがある</a:t>
            </a:r>
            <a:endParaRPr lang="en-US" altLang="ja-JP" dirty="0" smtClean="0"/>
          </a:p>
          <a:p>
            <a:pPr algn="l"/>
            <a:endParaRPr kumimoji="1" lang="en-US" altLang="ja-JP" dirty="0"/>
          </a:p>
          <a:p>
            <a:pPr algn="l"/>
            <a:endParaRPr kumimoji="1" lang="en-US" altLang="ja-JP" dirty="0" smtClean="0"/>
          </a:p>
          <a:p>
            <a:pPr algn="l"/>
            <a:r>
              <a:rPr lang="ja-JP" altLang="en-US" dirty="0"/>
              <a:t>　</a:t>
            </a:r>
            <a:r>
              <a:rPr lang="ja-JP" altLang="en-US" b="1" dirty="0" smtClean="0">
                <a:latin typeface="+mn-ea"/>
              </a:rPr>
              <a:t>教育</a:t>
            </a:r>
            <a:r>
              <a:rPr lang="ja-JP" altLang="en-US" b="1" dirty="0">
                <a:latin typeface="+mn-ea"/>
              </a:rPr>
              <a:t>福祉会館独自のホームページ</a:t>
            </a:r>
            <a:r>
              <a:rPr lang="ja-JP" altLang="en-US" b="1" dirty="0" smtClean="0">
                <a:latin typeface="+mn-ea"/>
              </a:rPr>
              <a:t>を立ち上げ</a:t>
            </a:r>
            <a:endParaRPr lang="en-US" altLang="ja-JP" dirty="0">
              <a:latin typeface="+mn-ea"/>
            </a:endParaRPr>
          </a:p>
          <a:p>
            <a:pPr algn="l"/>
            <a:r>
              <a:rPr lang="ja-JP" altLang="en-US" dirty="0" smtClean="0">
                <a:latin typeface="+mn-ea"/>
              </a:rPr>
              <a:t>　⇒</a:t>
            </a:r>
            <a:r>
              <a:rPr lang="ja-JP" altLang="en-US" dirty="0">
                <a:latin typeface="+mn-ea"/>
              </a:rPr>
              <a:t>松清協働支援員が作成，社会福祉協議会が</a:t>
            </a:r>
            <a:r>
              <a:rPr lang="ja-JP" altLang="en-US" dirty="0" smtClean="0">
                <a:latin typeface="+mn-ea"/>
              </a:rPr>
              <a:t>運用</a:t>
            </a:r>
            <a:endParaRPr lang="en-US" altLang="ja-JP" dirty="0" smtClean="0">
              <a:latin typeface="+mn-ea"/>
            </a:endParaRPr>
          </a:p>
          <a:p>
            <a:pPr algn="l"/>
            <a:r>
              <a:rPr lang="ja-JP" altLang="en-US" dirty="0" smtClean="0">
                <a:latin typeface="+mn-ea"/>
              </a:rPr>
              <a:t>　⇒</a:t>
            </a:r>
            <a:r>
              <a:rPr lang="ja-JP" altLang="en-US" dirty="0">
                <a:latin typeface="+mn-ea"/>
              </a:rPr>
              <a:t>市の</a:t>
            </a:r>
            <a:r>
              <a:rPr lang="ja-JP" altLang="en-US" dirty="0" smtClean="0">
                <a:latin typeface="+mn-ea"/>
              </a:rPr>
              <a:t>ホームページから飛べるように</a:t>
            </a:r>
            <a:endParaRPr lang="en-US" altLang="ja-JP" dirty="0">
              <a:latin typeface="+mn-ea"/>
            </a:endParaRPr>
          </a:p>
          <a:p>
            <a:pPr algn="l"/>
            <a:endParaRPr kumimoji="1" lang="en-US" altLang="ja-JP" dirty="0"/>
          </a:p>
        </p:txBody>
      </p:sp>
      <p:sp>
        <p:nvSpPr>
          <p:cNvPr id="4" name="正方形/長方形 3"/>
          <p:cNvSpPr/>
          <p:nvPr/>
        </p:nvSpPr>
        <p:spPr>
          <a:xfrm>
            <a:off x="568235" y="496389"/>
            <a:ext cx="8053251" cy="7968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下矢印 4"/>
          <p:cNvSpPr/>
          <p:nvPr/>
        </p:nvSpPr>
        <p:spPr>
          <a:xfrm>
            <a:off x="4333603" y="4428308"/>
            <a:ext cx="522514" cy="4963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659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731519"/>
            <a:ext cx="7886700" cy="5904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400" dirty="0" smtClean="0">
                <a:latin typeface="+mn-ea"/>
              </a:rPr>
              <a:t>【</a:t>
            </a:r>
            <a:r>
              <a:rPr lang="ja-JP" altLang="en-US" sz="2400" dirty="0" smtClean="0">
                <a:latin typeface="+mn-ea"/>
              </a:rPr>
              <a:t>独自運用のメリット，方向性</a:t>
            </a:r>
            <a:r>
              <a:rPr lang="en-US" altLang="ja-JP" sz="2400" dirty="0" smtClean="0">
                <a:latin typeface="+mn-ea"/>
              </a:rPr>
              <a:t>】</a:t>
            </a:r>
          </a:p>
          <a:p>
            <a:pPr marL="0" indent="0">
              <a:buNone/>
            </a:pPr>
            <a:r>
              <a:rPr lang="ja-JP" altLang="en-US" sz="2400" dirty="0" smtClean="0">
                <a:latin typeface="+mn-ea"/>
              </a:rPr>
              <a:t>・教育</a:t>
            </a:r>
            <a:r>
              <a:rPr lang="ja-JP" altLang="en-US" sz="2400" dirty="0">
                <a:latin typeface="+mn-ea"/>
              </a:rPr>
              <a:t>福祉会館でのイベント情報を一元</a:t>
            </a:r>
            <a:r>
              <a:rPr lang="ja-JP" altLang="en-US" sz="2400" dirty="0" smtClean="0">
                <a:latin typeface="+mn-ea"/>
              </a:rPr>
              <a:t>管理</a:t>
            </a:r>
            <a:endParaRPr lang="en-US" altLang="ja-JP" sz="24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dirty="0" smtClean="0">
                <a:latin typeface="+mn-ea"/>
              </a:rPr>
              <a:t>⇒１階から５階までのイベントを網羅させる</a:t>
            </a:r>
            <a:endParaRPr lang="en-US" altLang="ja-JP" sz="24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+mn-ea"/>
              </a:rPr>
              <a:t>　⇒</a:t>
            </a:r>
            <a:r>
              <a:rPr lang="ja-JP" altLang="en-US" sz="2400" dirty="0">
                <a:latin typeface="+mn-ea"/>
              </a:rPr>
              <a:t>情報の即時性を</a:t>
            </a:r>
            <a:r>
              <a:rPr lang="ja-JP" altLang="en-US" sz="2400" dirty="0" smtClean="0">
                <a:latin typeface="+mn-ea"/>
              </a:rPr>
              <a:t>担保する</a:t>
            </a:r>
            <a:endParaRPr lang="en-US" altLang="ja-JP" sz="2400" dirty="0">
              <a:latin typeface="+mn-ea"/>
            </a:endParaRPr>
          </a:p>
          <a:p>
            <a:pPr marL="0" indent="0">
              <a:buNone/>
            </a:pPr>
            <a:endParaRPr kumimoji="1" lang="en-US" altLang="ja-JP" sz="24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+mn-ea"/>
              </a:rPr>
              <a:t>・</a:t>
            </a:r>
            <a:r>
              <a:rPr kumimoji="1" lang="ja-JP" altLang="en-US" sz="2400" dirty="0" smtClean="0">
                <a:latin typeface="+mn-ea"/>
              </a:rPr>
              <a:t>教育福祉会館として</a:t>
            </a:r>
            <a:r>
              <a:rPr kumimoji="1" lang="en-US" altLang="ja-JP" sz="2400" dirty="0" smtClean="0">
                <a:latin typeface="+mn-ea"/>
              </a:rPr>
              <a:t>SNS</a:t>
            </a:r>
            <a:r>
              <a:rPr kumimoji="1" lang="ja-JP" altLang="en-US" sz="2400" dirty="0" smtClean="0">
                <a:latin typeface="+mn-ea"/>
              </a:rPr>
              <a:t>アカウントの立ち上げ，運用</a:t>
            </a:r>
            <a:endParaRPr kumimoji="1" lang="en-US" altLang="ja-JP" sz="24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+mn-ea"/>
              </a:rPr>
              <a:t>　</a:t>
            </a:r>
            <a:r>
              <a:rPr lang="ja-JP" altLang="en-US" sz="2400" dirty="0" smtClean="0">
                <a:latin typeface="+mn-ea"/>
              </a:rPr>
              <a:t>⇒会館</a:t>
            </a:r>
            <a:r>
              <a:rPr lang="ja-JP" altLang="en-US" sz="2400" dirty="0" smtClean="0">
                <a:latin typeface="+mn-ea"/>
              </a:rPr>
              <a:t>の愛称にちなんだドメインを取得</a:t>
            </a:r>
            <a:endParaRPr lang="en-US" altLang="ja-JP" sz="2400" dirty="0" smtClean="0">
              <a:latin typeface="+mn-ea"/>
            </a:endParaRPr>
          </a:p>
          <a:p>
            <a:pPr marL="0" indent="0">
              <a:buNone/>
            </a:pPr>
            <a:endParaRPr lang="en-US" altLang="ja-JP" sz="2400" dirty="0">
              <a:latin typeface="+mn-ea"/>
            </a:endParaRPr>
          </a:p>
          <a:p>
            <a:pPr marL="0" indent="0">
              <a:buNone/>
            </a:pPr>
            <a:endParaRPr lang="en-US" altLang="ja-JP" sz="2400" dirty="0" smtClean="0">
              <a:latin typeface="+mn-ea"/>
            </a:endParaRPr>
          </a:p>
          <a:p>
            <a:pPr marL="0" indent="0">
              <a:buNone/>
            </a:pPr>
            <a:endParaRPr lang="en-US" altLang="ja-JP" sz="2400" dirty="0">
              <a:latin typeface="+mn-ea"/>
            </a:endParaRPr>
          </a:p>
          <a:p>
            <a:pPr marL="0" indent="0">
              <a:buNone/>
            </a:pPr>
            <a:endParaRPr lang="en-US" altLang="ja-JP" sz="2400" dirty="0" smtClean="0">
              <a:latin typeface="+mn-ea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ja-JP" altLang="en-US" sz="2400" dirty="0" smtClean="0">
                <a:latin typeface="+mn-ea"/>
              </a:rPr>
              <a:t>　</a:t>
            </a:r>
            <a:endParaRPr lang="en-US" altLang="ja-JP" sz="24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2400">
                <a:latin typeface="+mn-ea"/>
              </a:rPr>
              <a:t>　</a:t>
            </a:r>
            <a:r>
              <a:rPr lang="ja-JP" altLang="en-US" sz="2400" smtClean="0">
                <a:latin typeface="+mn-ea"/>
              </a:rPr>
              <a:t>⇒コーディネーター</a:t>
            </a:r>
            <a:r>
              <a:rPr lang="ja-JP" altLang="en-US" sz="2400" dirty="0" smtClean="0">
                <a:latin typeface="+mn-ea"/>
              </a:rPr>
              <a:t>による随時更新</a:t>
            </a:r>
            <a:endParaRPr lang="en-US" altLang="ja-JP" sz="2400" b="1" dirty="0">
              <a:latin typeface="+mn-ea"/>
            </a:endParaRPr>
          </a:p>
          <a:p>
            <a:pPr marL="0" indent="0">
              <a:buNone/>
            </a:pPr>
            <a:endParaRPr lang="en-US" altLang="ja-JP" dirty="0" smtClean="0"/>
          </a:p>
        </p:txBody>
      </p:sp>
      <p:sp>
        <p:nvSpPr>
          <p:cNvPr id="2" name="正方形/長方形 1"/>
          <p:cNvSpPr/>
          <p:nvPr/>
        </p:nvSpPr>
        <p:spPr>
          <a:xfrm>
            <a:off x="1358535" y="3958047"/>
            <a:ext cx="6897190" cy="189411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>
            <a:noAutofit/>
          </a:bodyPr>
          <a:lstStyle/>
          <a:p>
            <a:r>
              <a:rPr kumimoji="1" lang="ja-JP" altLang="en-US" sz="1600" dirty="0"/>
              <a:t>◎</a:t>
            </a:r>
            <a:r>
              <a:rPr kumimoji="1" lang="ja-JP" altLang="en-US" sz="1600" dirty="0" smtClean="0"/>
              <a:t>愛称募集のスケジュール（案）</a:t>
            </a:r>
            <a:endParaRPr kumimoji="1" lang="en-US" altLang="ja-JP" sz="1600" dirty="0" smtClean="0"/>
          </a:p>
          <a:p>
            <a:endParaRPr kumimoji="1" lang="en-US" altLang="ja-JP" sz="1600" dirty="0" smtClean="0"/>
          </a:p>
          <a:p>
            <a:r>
              <a:rPr kumimoji="1" lang="ja-JP" altLang="en-US" sz="1600" dirty="0" smtClean="0"/>
              <a:t>募集期間：令和３年１月１５日（金）～２月２３日（火）</a:t>
            </a:r>
            <a:endParaRPr kumimoji="1" lang="en-US" altLang="ja-JP" sz="1600" dirty="0" smtClean="0"/>
          </a:p>
          <a:p>
            <a:r>
              <a:rPr kumimoji="1" lang="ja-JP" altLang="en-US" sz="1600" dirty="0" smtClean="0"/>
              <a:t>選考準備：２月～３月（商標登録の調査，候補の絞り込みなど）</a:t>
            </a:r>
            <a:endParaRPr kumimoji="1" lang="en-US" altLang="ja-JP" sz="1600" dirty="0" smtClean="0"/>
          </a:p>
          <a:p>
            <a:r>
              <a:rPr kumimoji="1" lang="ja-JP" altLang="en-US" sz="1600" dirty="0" smtClean="0"/>
              <a:t>愛称決定：３月</a:t>
            </a:r>
            <a:r>
              <a:rPr kumimoji="1" lang="ja-JP" altLang="en-US" sz="1600" dirty="0" smtClean="0"/>
              <a:t>下旬（第４回教育福祉会館運営協議会準備会で決定予定）</a:t>
            </a:r>
            <a:endParaRPr kumimoji="1" lang="en-US" altLang="ja-JP" sz="1600" dirty="0"/>
          </a:p>
          <a:p>
            <a:r>
              <a:rPr kumimoji="1" lang="ja-JP" altLang="en-US" sz="1600" dirty="0" smtClean="0"/>
              <a:t>愛称発表：４月３日（土）オープニングイベント</a:t>
            </a:r>
            <a:endParaRPr kumimoji="1" lang="en-US" altLang="ja-JP" sz="1600" dirty="0" smtClean="0"/>
          </a:p>
          <a:p>
            <a:r>
              <a:rPr kumimoji="1" lang="ja-JP" altLang="en-US" sz="1600" dirty="0" smtClean="0"/>
              <a:t>⇒令和２年４月以降にドメインを取得し，各</a:t>
            </a:r>
            <a:r>
              <a:rPr kumimoji="1" lang="en-US" altLang="ja-JP" sz="1600" dirty="0" smtClean="0"/>
              <a:t>SNS</a:t>
            </a:r>
            <a:r>
              <a:rPr kumimoji="1" lang="ja-JP" altLang="en-US" sz="1600" dirty="0" smtClean="0"/>
              <a:t>を立ち上げる</a:t>
            </a:r>
            <a:endParaRPr kumimoji="1" lang="en-US" altLang="ja-JP" sz="1600" dirty="0" smtClean="0"/>
          </a:p>
          <a:p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165742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/>
          <p:nvPr/>
        </p:nvPicPr>
        <p:blipFill rotWithShape="1">
          <a:blip r:embed="rId2"/>
          <a:srcRect l="8546" t="18310" r="31933" b="5851"/>
          <a:stretch/>
        </p:blipFill>
        <p:spPr bwMode="auto">
          <a:xfrm>
            <a:off x="987016" y="1024754"/>
            <a:ext cx="7529967" cy="565036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673508" y="563089"/>
            <a:ext cx="3480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【</a:t>
            </a:r>
            <a:r>
              <a:rPr kumimoji="1" lang="ja-JP" altLang="en-US" sz="2400" dirty="0" smtClean="0"/>
              <a:t>イメージ（参考）</a:t>
            </a:r>
            <a:r>
              <a:rPr kumimoji="1" lang="en-US" altLang="ja-JP" sz="2400" dirty="0" smtClean="0"/>
              <a:t>】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92568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135</Words>
  <Application>Microsoft Office PowerPoint</Application>
  <PresentationFormat>画面に合わせる 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教育福祉会館ホームページ等の運用について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教育福祉会館ホームページの運用について</dc:title>
  <dc:creator>福祉政策課１</dc:creator>
  <cp:lastModifiedBy>福祉政策課１</cp:lastModifiedBy>
  <cp:revision>13</cp:revision>
  <dcterms:created xsi:type="dcterms:W3CDTF">2020-12-22T13:21:15Z</dcterms:created>
  <dcterms:modified xsi:type="dcterms:W3CDTF">2020-12-24T08:03:52Z</dcterms:modified>
</cp:coreProperties>
</file>