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66FF"/>
    <a:srgbClr val="660066"/>
    <a:srgbClr val="CC00CC"/>
    <a:srgbClr val="CC00FF"/>
    <a:srgbClr val="3E2F00"/>
    <a:srgbClr val="808000"/>
    <a:srgbClr val="CCFF99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75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99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3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08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26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62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90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06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69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38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330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9284D-3CD8-4D19-90EE-135C4A508086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95067-50A5-4B6A-8B94-5C4541CCD1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237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カタクリ"/>
          <p:cNvGrpSpPr/>
          <p:nvPr/>
        </p:nvGrpSpPr>
        <p:grpSpPr>
          <a:xfrm>
            <a:off x="688827" y="5505471"/>
            <a:ext cx="386216" cy="551540"/>
            <a:chOff x="688827" y="5505471"/>
            <a:chExt cx="386216" cy="551540"/>
          </a:xfrm>
        </p:grpSpPr>
        <p:grpSp>
          <p:nvGrpSpPr>
            <p:cNvPr id="28" name="カタクリ（花びら）"/>
            <p:cNvGrpSpPr/>
            <p:nvPr/>
          </p:nvGrpSpPr>
          <p:grpSpPr>
            <a:xfrm rot="2070365">
              <a:off x="791490" y="5519769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16" name="二等辺三角形 15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月 26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5" name="カタクリ（花びら）"/>
            <p:cNvGrpSpPr/>
            <p:nvPr/>
          </p:nvGrpSpPr>
          <p:grpSpPr>
            <a:xfrm rot="540646">
              <a:off x="774420" y="5517452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16" name="二等辺三角形 615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7" name="月 616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34" name="カタクリ（花びら）"/>
            <p:cNvGrpSpPr/>
            <p:nvPr/>
          </p:nvGrpSpPr>
          <p:grpSpPr>
            <a:xfrm rot="3159663">
              <a:off x="791490" y="5528987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35" name="二等辺三角形 634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6" name="月 635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9" name="円弧 28"/>
            <p:cNvSpPr/>
            <p:nvPr/>
          </p:nvSpPr>
          <p:spPr>
            <a:xfrm>
              <a:off x="710968" y="5629781"/>
              <a:ext cx="219795" cy="427230"/>
            </a:xfrm>
            <a:prstGeom prst="arc">
              <a:avLst>
                <a:gd name="adj1" fmla="val 15587525"/>
                <a:gd name="adj2" fmla="val 919023"/>
              </a:avLst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3" name="直線コネクタ 42"/>
            <p:cNvCxnSpPr/>
            <p:nvPr/>
          </p:nvCxnSpPr>
          <p:spPr>
            <a:xfrm flipH="1">
              <a:off x="748800" y="5651042"/>
              <a:ext cx="36752" cy="68848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7" name="直線コネクタ 636"/>
            <p:cNvCxnSpPr/>
            <p:nvPr/>
          </p:nvCxnSpPr>
          <p:spPr>
            <a:xfrm flipH="1">
              <a:off x="775137" y="5619419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8" name="直線コネクタ 637"/>
            <p:cNvCxnSpPr/>
            <p:nvPr/>
          </p:nvCxnSpPr>
          <p:spPr>
            <a:xfrm flipH="1">
              <a:off x="762984" y="5622022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H="1">
              <a:off x="752969" y="5614610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2" name="カタクリ（花びら）"/>
            <p:cNvGrpSpPr/>
            <p:nvPr/>
          </p:nvGrpSpPr>
          <p:grpSpPr>
            <a:xfrm rot="2869890">
              <a:off x="815788" y="5533931"/>
              <a:ext cx="57852" cy="156790"/>
              <a:chOff x="894859" y="5285480"/>
              <a:chExt cx="57852" cy="156790"/>
            </a:xfrm>
          </p:grpSpPr>
          <p:sp>
            <p:nvSpPr>
              <p:cNvPr id="613" name="二等辺三角形 612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4" name="月 613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28" name="カタクリ（花びら）"/>
            <p:cNvGrpSpPr/>
            <p:nvPr/>
          </p:nvGrpSpPr>
          <p:grpSpPr>
            <a:xfrm rot="411963">
              <a:off x="752577" y="5505471"/>
              <a:ext cx="57852" cy="156790"/>
              <a:chOff x="894859" y="5285480"/>
              <a:chExt cx="57852" cy="156790"/>
            </a:xfrm>
          </p:grpSpPr>
          <p:sp>
            <p:nvSpPr>
              <p:cNvPr id="629" name="二等辺三角形 628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0" name="月 629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31" name="カタクリ（花びら）"/>
            <p:cNvGrpSpPr/>
            <p:nvPr/>
          </p:nvGrpSpPr>
          <p:grpSpPr>
            <a:xfrm rot="1793778">
              <a:off x="778580" y="5518561"/>
              <a:ext cx="57852" cy="156790"/>
              <a:chOff x="894859" y="5285480"/>
              <a:chExt cx="57852" cy="156790"/>
            </a:xfrm>
          </p:grpSpPr>
          <p:sp>
            <p:nvSpPr>
              <p:cNvPr id="632" name="二等辺三角形 631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3" name="月 632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" name="楕円 47"/>
            <p:cNvSpPr/>
            <p:nvPr/>
          </p:nvSpPr>
          <p:spPr>
            <a:xfrm rot="18698464">
              <a:off x="772171" y="5701303"/>
              <a:ext cx="108000" cy="27468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0" name="楕円 639"/>
            <p:cNvSpPr/>
            <p:nvPr/>
          </p:nvSpPr>
          <p:spPr>
            <a:xfrm rot="2552666">
              <a:off x="967043" y="5688464"/>
              <a:ext cx="108000" cy="27468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41" name="カタクリ"/>
          <p:cNvGrpSpPr/>
          <p:nvPr/>
        </p:nvGrpSpPr>
        <p:grpSpPr>
          <a:xfrm flipH="1">
            <a:off x="1267040" y="5487656"/>
            <a:ext cx="386216" cy="551540"/>
            <a:chOff x="688827" y="5505471"/>
            <a:chExt cx="386216" cy="551540"/>
          </a:xfrm>
        </p:grpSpPr>
        <p:grpSp>
          <p:nvGrpSpPr>
            <p:cNvPr id="642" name="カタクリ（花びら）"/>
            <p:cNvGrpSpPr/>
            <p:nvPr/>
          </p:nvGrpSpPr>
          <p:grpSpPr>
            <a:xfrm rot="2070365">
              <a:off x="791490" y="5519769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65" name="二等辺三角形 664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6" name="月 665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3" name="カタクリ（花びら）"/>
            <p:cNvGrpSpPr/>
            <p:nvPr/>
          </p:nvGrpSpPr>
          <p:grpSpPr>
            <a:xfrm rot="540646">
              <a:off x="774420" y="5517452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63" name="二等辺三角形 662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4" name="月 663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44" name="カタクリ（花びら）"/>
            <p:cNvGrpSpPr/>
            <p:nvPr/>
          </p:nvGrpSpPr>
          <p:grpSpPr>
            <a:xfrm rot="3159663">
              <a:off x="791490" y="5528987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61" name="二等辺三角形 660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2" name="月 661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45" name="円弧 644"/>
            <p:cNvSpPr/>
            <p:nvPr/>
          </p:nvSpPr>
          <p:spPr>
            <a:xfrm>
              <a:off x="710968" y="5629781"/>
              <a:ext cx="219795" cy="427230"/>
            </a:xfrm>
            <a:prstGeom prst="arc">
              <a:avLst>
                <a:gd name="adj1" fmla="val 15587525"/>
                <a:gd name="adj2" fmla="val 919023"/>
              </a:avLst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6" name="直線コネクタ 645"/>
            <p:cNvCxnSpPr/>
            <p:nvPr/>
          </p:nvCxnSpPr>
          <p:spPr>
            <a:xfrm flipH="1">
              <a:off x="748800" y="5651042"/>
              <a:ext cx="36752" cy="68848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7" name="直線コネクタ 646"/>
            <p:cNvCxnSpPr/>
            <p:nvPr/>
          </p:nvCxnSpPr>
          <p:spPr>
            <a:xfrm flipH="1">
              <a:off x="775137" y="5619419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8" name="直線コネクタ 647"/>
            <p:cNvCxnSpPr/>
            <p:nvPr/>
          </p:nvCxnSpPr>
          <p:spPr>
            <a:xfrm flipH="1">
              <a:off x="762984" y="5622022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直線コネクタ 648"/>
            <p:cNvCxnSpPr/>
            <p:nvPr/>
          </p:nvCxnSpPr>
          <p:spPr>
            <a:xfrm flipH="1">
              <a:off x="752969" y="5614610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0" name="カタクリ（花びら）"/>
            <p:cNvGrpSpPr/>
            <p:nvPr/>
          </p:nvGrpSpPr>
          <p:grpSpPr>
            <a:xfrm rot="2869890">
              <a:off x="815788" y="5533931"/>
              <a:ext cx="57852" cy="156790"/>
              <a:chOff x="894859" y="5285480"/>
              <a:chExt cx="57852" cy="156790"/>
            </a:xfrm>
          </p:grpSpPr>
          <p:sp>
            <p:nvSpPr>
              <p:cNvPr id="659" name="二等辺三角形 658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0" name="月 659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51" name="カタクリ（花びら）"/>
            <p:cNvGrpSpPr/>
            <p:nvPr/>
          </p:nvGrpSpPr>
          <p:grpSpPr>
            <a:xfrm rot="411963">
              <a:off x="752577" y="5505471"/>
              <a:ext cx="57852" cy="156790"/>
              <a:chOff x="894859" y="5285480"/>
              <a:chExt cx="57852" cy="156790"/>
            </a:xfrm>
          </p:grpSpPr>
          <p:sp>
            <p:nvSpPr>
              <p:cNvPr id="657" name="二等辺三角形 656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8" name="月 657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52" name="カタクリ（花びら）"/>
            <p:cNvGrpSpPr/>
            <p:nvPr/>
          </p:nvGrpSpPr>
          <p:grpSpPr>
            <a:xfrm rot="1793778">
              <a:off x="778580" y="5518561"/>
              <a:ext cx="57852" cy="156790"/>
              <a:chOff x="894859" y="5285480"/>
              <a:chExt cx="57852" cy="156790"/>
            </a:xfrm>
          </p:grpSpPr>
          <p:sp>
            <p:nvSpPr>
              <p:cNvPr id="655" name="二等辺三角形 654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6" name="月 655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53" name="楕円 652"/>
            <p:cNvSpPr/>
            <p:nvPr/>
          </p:nvSpPr>
          <p:spPr>
            <a:xfrm rot="18698464">
              <a:off x="772171" y="5701303"/>
              <a:ext cx="108000" cy="27468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4" name="楕円 653"/>
            <p:cNvSpPr/>
            <p:nvPr/>
          </p:nvSpPr>
          <p:spPr>
            <a:xfrm rot="2552666">
              <a:off x="967043" y="5688464"/>
              <a:ext cx="108000" cy="27468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67" name="カタクリ"/>
          <p:cNvGrpSpPr/>
          <p:nvPr/>
        </p:nvGrpSpPr>
        <p:grpSpPr>
          <a:xfrm>
            <a:off x="1693636" y="5474687"/>
            <a:ext cx="386216" cy="551540"/>
            <a:chOff x="688827" y="5505471"/>
            <a:chExt cx="386216" cy="551540"/>
          </a:xfrm>
        </p:grpSpPr>
        <p:grpSp>
          <p:nvGrpSpPr>
            <p:cNvPr id="668" name="カタクリ（花びら）"/>
            <p:cNvGrpSpPr/>
            <p:nvPr/>
          </p:nvGrpSpPr>
          <p:grpSpPr>
            <a:xfrm rot="2070365">
              <a:off x="791490" y="5519769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91" name="二等辺三角形 690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2" name="月 691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69" name="カタクリ（花びら）"/>
            <p:cNvGrpSpPr/>
            <p:nvPr/>
          </p:nvGrpSpPr>
          <p:grpSpPr>
            <a:xfrm rot="540646">
              <a:off x="774420" y="5517452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89" name="二等辺三角形 688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0" name="月 689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70" name="カタクリ（花びら）"/>
            <p:cNvGrpSpPr/>
            <p:nvPr/>
          </p:nvGrpSpPr>
          <p:grpSpPr>
            <a:xfrm rot="3159663">
              <a:off x="791490" y="5528987"/>
              <a:ext cx="57852" cy="156790"/>
              <a:chOff x="894859" y="5285480"/>
              <a:chExt cx="57852" cy="156790"/>
            </a:xfrm>
            <a:solidFill>
              <a:srgbClr val="FF66FF"/>
            </a:solidFill>
          </p:grpSpPr>
          <p:sp>
            <p:nvSpPr>
              <p:cNvPr id="687" name="二等辺三角形 686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8" name="月 687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71" name="円弧 670"/>
            <p:cNvSpPr/>
            <p:nvPr/>
          </p:nvSpPr>
          <p:spPr>
            <a:xfrm>
              <a:off x="710968" y="5629781"/>
              <a:ext cx="219795" cy="427230"/>
            </a:xfrm>
            <a:prstGeom prst="arc">
              <a:avLst>
                <a:gd name="adj1" fmla="val 15587525"/>
                <a:gd name="adj2" fmla="val 919023"/>
              </a:avLst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72" name="直線コネクタ 671"/>
            <p:cNvCxnSpPr/>
            <p:nvPr/>
          </p:nvCxnSpPr>
          <p:spPr>
            <a:xfrm flipH="1">
              <a:off x="748800" y="5651042"/>
              <a:ext cx="36752" cy="68848"/>
            </a:xfrm>
            <a:prstGeom prst="line">
              <a:avLst/>
            </a:prstGeom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3" name="直線コネクタ 672"/>
            <p:cNvCxnSpPr/>
            <p:nvPr/>
          </p:nvCxnSpPr>
          <p:spPr>
            <a:xfrm flipH="1">
              <a:off x="775137" y="5619419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4" name="直線コネクタ 673"/>
            <p:cNvCxnSpPr/>
            <p:nvPr/>
          </p:nvCxnSpPr>
          <p:spPr>
            <a:xfrm flipH="1">
              <a:off x="762984" y="5622022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5" name="直線コネクタ 674"/>
            <p:cNvCxnSpPr/>
            <p:nvPr/>
          </p:nvCxnSpPr>
          <p:spPr>
            <a:xfrm flipH="1">
              <a:off x="752969" y="5614610"/>
              <a:ext cx="34634" cy="7329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76" name="カタクリ（花びら）"/>
            <p:cNvGrpSpPr/>
            <p:nvPr/>
          </p:nvGrpSpPr>
          <p:grpSpPr>
            <a:xfrm rot="2869890">
              <a:off x="815788" y="5533931"/>
              <a:ext cx="57852" cy="156790"/>
              <a:chOff x="894859" y="5285480"/>
              <a:chExt cx="57852" cy="156790"/>
            </a:xfrm>
          </p:grpSpPr>
          <p:sp>
            <p:nvSpPr>
              <p:cNvPr id="685" name="二等辺三角形 684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6" name="月 685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77" name="カタクリ（花びら）"/>
            <p:cNvGrpSpPr/>
            <p:nvPr/>
          </p:nvGrpSpPr>
          <p:grpSpPr>
            <a:xfrm rot="411963">
              <a:off x="752577" y="5505471"/>
              <a:ext cx="57852" cy="156790"/>
              <a:chOff x="894859" y="5285480"/>
              <a:chExt cx="57852" cy="156790"/>
            </a:xfrm>
          </p:grpSpPr>
          <p:sp>
            <p:nvSpPr>
              <p:cNvPr id="683" name="二等辺三角形 682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4" name="月 683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78" name="カタクリ（花びら）"/>
            <p:cNvGrpSpPr/>
            <p:nvPr/>
          </p:nvGrpSpPr>
          <p:grpSpPr>
            <a:xfrm rot="1793778">
              <a:off x="778580" y="5518561"/>
              <a:ext cx="57852" cy="156790"/>
              <a:chOff x="894859" y="5285480"/>
              <a:chExt cx="57852" cy="156790"/>
            </a:xfrm>
          </p:grpSpPr>
          <p:sp>
            <p:nvSpPr>
              <p:cNvPr id="681" name="二等辺三角形 680"/>
              <p:cNvSpPr/>
              <p:nvPr/>
            </p:nvSpPr>
            <p:spPr>
              <a:xfrm>
                <a:off x="894859" y="5285480"/>
                <a:ext cx="57852" cy="144000"/>
              </a:xfrm>
              <a:prstGeom prst="triangle">
                <a:avLst/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82" name="月 681"/>
              <p:cNvSpPr/>
              <p:nvPr/>
            </p:nvSpPr>
            <p:spPr>
              <a:xfrm rot="-5400000">
                <a:off x="914379" y="5406270"/>
                <a:ext cx="18000" cy="54000"/>
              </a:xfrm>
              <a:prstGeom prst="moon">
                <a:avLst>
                  <a:gd name="adj" fmla="val 87500"/>
                </a:avLst>
              </a:prstGeom>
              <a:solidFill>
                <a:srgbClr val="CC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79" name="楕円 678"/>
            <p:cNvSpPr/>
            <p:nvPr/>
          </p:nvSpPr>
          <p:spPr>
            <a:xfrm rot="18698464">
              <a:off x="772171" y="5701303"/>
              <a:ext cx="108000" cy="27468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0" name="楕円 679"/>
            <p:cNvSpPr/>
            <p:nvPr/>
          </p:nvSpPr>
          <p:spPr>
            <a:xfrm rot="2552666">
              <a:off x="967043" y="5688464"/>
              <a:ext cx="108000" cy="27468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59" name="ヒマワリ"/>
          <p:cNvGrpSpPr/>
          <p:nvPr/>
        </p:nvGrpSpPr>
        <p:grpSpPr>
          <a:xfrm>
            <a:off x="9297901" y="3390372"/>
            <a:ext cx="948753" cy="2470193"/>
            <a:chOff x="8135872" y="3500070"/>
            <a:chExt cx="948753" cy="2996199"/>
          </a:xfrm>
        </p:grpSpPr>
        <p:cxnSp>
          <p:nvCxnSpPr>
            <p:cNvPr id="860" name="直線コネクタ 859"/>
            <p:cNvCxnSpPr/>
            <p:nvPr/>
          </p:nvCxnSpPr>
          <p:spPr>
            <a:xfrm flipH="1">
              <a:off x="8603882" y="3825786"/>
              <a:ext cx="0" cy="2670483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1" name="ヒマワリ（花）"/>
            <p:cNvGrpSpPr/>
            <p:nvPr/>
          </p:nvGrpSpPr>
          <p:grpSpPr>
            <a:xfrm>
              <a:off x="8268084" y="3500070"/>
              <a:ext cx="658350" cy="658347"/>
              <a:chOff x="8774172" y="3466707"/>
              <a:chExt cx="658350" cy="658347"/>
            </a:xfrm>
          </p:grpSpPr>
          <p:sp>
            <p:nvSpPr>
              <p:cNvPr id="889" name="楕円 888"/>
              <p:cNvSpPr/>
              <p:nvPr/>
            </p:nvSpPr>
            <p:spPr>
              <a:xfrm>
                <a:off x="8887347" y="3579294"/>
                <a:ext cx="432000" cy="432000"/>
              </a:xfrm>
              <a:prstGeom prst="ellipse">
                <a:avLst/>
              </a:prstGeom>
              <a:pattFill prst="openDmnd">
                <a:fgClr>
                  <a:schemeClr val="accent2"/>
                </a:fgClr>
                <a:bgClr>
                  <a:srgbClr val="FFFF66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0" name="ハート 889"/>
              <p:cNvSpPr/>
              <p:nvPr/>
            </p:nvSpPr>
            <p:spPr>
              <a:xfrm>
                <a:off x="9067347" y="398105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1" name="ハート 890"/>
              <p:cNvSpPr/>
              <p:nvPr/>
            </p:nvSpPr>
            <p:spPr>
              <a:xfrm flipV="1">
                <a:off x="9067347" y="3466707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2" name="ハート 891"/>
              <p:cNvSpPr/>
              <p:nvPr/>
            </p:nvSpPr>
            <p:spPr>
              <a:xfrm rot="5400000">
                <a:off x="8810172" y="37232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3" name="ハート 892"/>
              <p:cNvSpPr/>
              <p:nvPr/>
            </p:nvSpPr>
            <p:spPr>
              <a:xfrm rot="16200000">
                <a:off x="9324522" y="37232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4" name="ハート 893"/>
              <p:cNvSpPr/>
              <p:nvPr/>
            </p:nvSpPr>
            <p:spPr>
              <a:xfrm rot="900000">
                <a:off x="9004082" y="3971498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5" name="ハート 894"/>
              <p:cNvSpPr/>
              <p:nvPr/>
            </p:nvSpPr>
            <p:spPr>
              <a:xfrm rot="1800000">
                <a:off x="8942908" y="3940639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6" name="ハート 895"/>
              <p:cNvSpPr/>
              <p:nvPr/>
            </p:nvSpPr>
            <p:spPr>
              <a:xfrm rot="2700000">
                <a:off x="8883895" y="3903103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7" name="ハート 896"/>
              <p:cNvSpPr/>
              <p:nvPr/>
            </p:nvSpPr>
            <p:spPr>
              <a:xfrm rot="3600000">
                <a:off x="8838060" y="384579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8" name="ハート 897"/>
              <p:cNvSpPr/>
              <p:nvPr/>
            </p:nvSpPr>
            <p:spPr>
              <a:xfrm rot="4500000">
                <a:off x="8817274" y="379284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9" name="ハート 898"/>
              <p:cNvSpPr/>
              <p:nvPr/>
            </p:nvSpPr>
            <p:spPr>
              <a:xfrm rot="6300000">
                <a:off x="8817276" y="366701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0" name="ハート 899"/>
              <p:cNvSpPr/>
              <p:nvPr/>
            </p:nvSpPr>
            <p:spPr>
              <a:xfrm rot="7200000">
                <a:off x="8838060" y="3614068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1" name="ハート 900"/>
              <p:cNvSpPr/>
              <p:nvPr/>
            </p:nvSpPr>
            <p:spPr>
              <a:xfrm rot="8100000">
                <a:off x="8870363" y="356056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2" name="ハート 901"/>
              <p:cNvSpPr/>
              <p:nvPr/>
            </p:nvSpPr>
            <p:spPr>
              <a:xfrm rot="9000000">
                <a:off x="8922828" y="3513222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3" name="ハート 902"/>
              <p:cNvSpPr/>
              <p:nvPr/>
            </p:nvSpPr>
            <p:spPr>
              <a:xfrm rot="9900000">
                <a:off x="8989290" y="3479557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4" name="ハート 903"/>
              <p:cNvSpPr/>
              <p:nvPr/>
            </p:nvSpPr>
            <p:spPr>
              <a:xfrm rot="11700000">
                <a:off x="9138165" y="3481936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5" name="ハート 904"/>
              <p:cNvSpPr/>
              <p:nvPr/>
            </p:nvSpPr>
            <p:spPr>
              <a:xfrm rot="12600000">
                <a:off x="9205341" y="350396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6" name="ハート 905"/>
              <p:cNvSpPr/>
              <p:nvPr/>
            </p:nvSpPr>
            <p:spPr>
              <a:xfrm rot="13500000">
                <a:off x="9261749" y="3554632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7" name="ハート 906"/>
              <p:cNvSpPr/>
              <p:nvPr/>
            </p:nvSpPr>
            <p:spPr>
              <a:xfrm rot="14400000">
                <a:off x="9296635" y="361540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8" name="ハート 907"/>
              <p:cNvSpPr/>
              <p:nvPr/>
            </p:nvSpPr>
            <p:spPr>
              <a:xfrm rot="15300000">
                <a:off x="9310732" y="367035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09" name="ハート 908"/>
              <p:cNvSpPr/>
              <p:nvPr/>
            </p:nvSpPr>
            <p:spPr>
              <a:xfrm rot="17100000">
                <a:off x="9317419" y="378957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0" name="ハート 909"/>
              <p:cNvSpPr/>
              <p:nvPr/>
            </p:nvSpPr>
            <p:spPr>
              <a:xfrm rot="18000000">
                <a:off x="9289219" y="38553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1" name="ハート 910"/>
              <p:cNvSpPr/>
              <p:nvPr/>
            </p:nvSpPr>
            <p:spPr>
              <a:xfrm rot="18900000">
                <a:off x="9245595" y="3914151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2" name="ハート 911"/>
              <p:cNvSpPr/>
              <p:nvPr/>
            </p:nvSpPr>
            <p:spPr>
              <a:xfrm rot="19800000">
                <a:off x="9189299" y="395114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3" name="ハート 912"/>
              <p:cNvSpPr/>
              <p:nvPr/>
            </p:nvSpPr>
            <p:spPr>
              <a:xfrm rot="20700000">
                <a:off x="9127369" y="3971499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2" name="ヒマワリ（葉）"/>
            <p:cNvGrpSpPr/>
            <p:nvPr/>
          </p:nvGrpSpPr>
          <p:grpSpPr>
            <a:xfrm>
              <a:off x="8614668" y="4208038"/>
              <a:ext cx="398436" cy="164832"/>
              <a:chOff x="7619549" y="4538630"/>
              <a:chExt cx="398436" cy="164832"/>
            </a:xfrm>
          </p:grpSpPr>
          <p:sp>
            <p:nvSpPr>
              <p:cNvPr id="887" name="ハート 886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8" name="ハート 887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3" name="ヒマワリ（葉）"/>
            <p:cNvGrpSpPr/>
            <p:nvPr/>
          </p:nvGrpSpPr>
          <p:grpSpPr>
            <a:xfrm flipH="1">
              <a:off x="8208257" y="4341196"/>
              <a:ext cx="398436" cy="164832"/>
              <a:chOff x="7619549" y="4538630"/>
              <a:chExt cx="398436" cy="164832"/>
            </a:xfrm>
          </p:grpSpPr>
          <p:sp>
            <p:nvSpPr>
              <p:cNvPr id="885" name="ハート 884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6" name="ハート 885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4" name="ヒマワリ（葉）"/>
            <p:cNvGrpSpPr/>
            <p:nvPr/>
          </p:nvGrpSpPr>
          <p:grpSpPr>
            <a:xfrm>
              <a:off x="8605126" y="4522406"/>
              <a:ext cx="432000" cy="180000"/>
              <a:chOff x="7619549" y="4538630"/>
              <a:chExt cx="398436" cy="164832"/>
            </a:xfrm>
          </p:grpSpPr>
          <p:sp>
            <p:nvSpPr>
              <p:cNvPr id="883" name="ハート 882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4" name="ハート 883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5" name="ヒマワリ（葉）"/>
            <p:cNvGrpSpPr/>
            <p:nvPr/>
          </p:nvGrpSpPr>
          <p:grpSpPr>
            <a:xfrm flipH="1">
              <a:off x="8171872" y="4638260"/>
              <a:ext cx="432000" cy="180000"/>
              <a:chOff x="7619549" y="4538630"/>
              <a:chExt cx="398436" cy="164832"/>
            </a:xfrm>
          </p:grpSpPr>
          <p:sp>
            <p:nvSpPr>
              <p:cNvPr id="881" name="ハート 880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2" name="ハート 881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6" name="ヒマワリ（葉）"/>
            <p:cNvGrpSpPr/>
            <p:nvPr/>
          </p:nvGrpSpPr>
          <p:grpSpPr>
            <a:xfrm>
              <a:off x="8610249" y="4780150"/>
              <a:ext cx="432000" cy="180000"/>
              <a:chOff x="7619549" y="4538630"/>
              <a:chExt cx="398436" cy="164832"/>
            </a:xfrm>
          </p:grpSpPr>
          <p:sp>
            <p:nvSpPr>
              <p:cNvPr id="879" name="ハート 878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0" name="ハート 879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7" name="ヒマワリ（葉）"/>
            <p:cNvGrpSpPr/>
            <p:nvPr/>
          </p:nvGrpSpPr>
          <p:grpSpPr>
            <a:xfrm flipH="1">
              <a:off x="8182319" y="4918112"/>
              <a:ext cx="432000" cy="180000"/>
              <a:chOff x="7619549" y="4538630"/>
              <a:chExt cx="398436" cy="164832"/>
            </a:xfrm>
          </p:grpSpPr>
          <p:sp>
            <p:nvSpPr>
              <p:cNvPr id="877" name="ハート 876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8" name="ハート 877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8" name="ヒマワリ（葉）"/>
            <p:cNvGrpSpPr/>
            <p:nvPr/>
          </p:nvGrpSpPr>
          <p:grpSpPr>
            <a:xfrm>
              <a:off x="8616625" y="5068890"/>
              <a:ext cx="468000" cy="216000"/>
              <a:chOff x="7619549" y="4538630"/>
              <a:chExt cx="398436" cy="164832"/>
            </a:xfrm>
          </p:grpSpPr>
          <p:sp>
            <p:nvSpPr>
              <p:cNvPr id="875" name="ハート 874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6" name="ハート 875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69" name="ヒマワリ（葉）"/>
            <p:cNvGrpSpPr/>
            <p:nvPr/>
          </p:nvGrpSpPr>
          <p:grpSpPr>
            <a:xfrm flipH="1">
              <a:off x="8135872" y="5263184"/>
              <a:ext cx="468000" cy="216000"/>
              <a:chOff x="7619549" y="4538630"/>
              <a:chExt cx="398436" cy="164832"/>
            </a:xfrm>
          </p:grpSpPr>
          <p:sp>
            <p:nvSpPr>
              <p:cNvPr id="873" name="ハート 872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4" name="ハート 873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70" name="ヒマワリ（葉）"/>
            <p:cNvGrpSpPr/>
            <p:nvPr/>
          </p:nvGrpSpPr>
          <p:grpSpPr>
            <a:xfrm>
              <a:off x="8603872" y="5487712"/>
              <a:ext cx="468000" cy="216000"/>
              <a:chOff x="7619549" y="4538630"/>
              <a:chExt cx="398436" cy="164832"/>
            </a:xfrm>
          </p:grpSpPr>
          <p:sp>
            <p:nvSpPr>
              <p:cNvPr id="871" name="ハート 870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72" name="ハート 871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803" name="ヒマワリ"/>
          <p:cNvGrpSpPr/>
          <p:nvPr/>
        </p:nvGrpSpPr>
        <p:grpSpPr>
          <a:xfrm>
            <a:off x="8764746" y="3794672"/>
            <a:ext cx="948753" cy="2470193"/>
            <a:chOff x="8135872" y="3500070"/>
            <a:chExt cx="948753" cy="2996199"/>
          </a:xfrm>
        </p:grpSpPr>
        <p:cxnSp>
          <p:nvCxnSpPr>
            <p:cNvPr id="804" name="直線コネクタ 803"/>
            <p:cNvCxnSpPr/>
            <p:nvPr/>
          </p:nvCxnSpPr>
          <p:spPr>
            <a:xfrm flipH="1">
              <a:off x="8603882" y="3825786"/>
              <a:ext cx="0" cy="2670483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05" name="ヒマワリ（花）"/>
            <p:cNvGrpSpPr/>
            <p:nvPr/>
          </p:nvGrpSpPr>
          <p:grpSpPr>
            <a:xfrm>
              <a:off x="8268084" y="3500070"/>
              <a:ext cx="658350" cy="658347"/>
              <a:chOff x="8774172" y="3466707"/>
              <a:chExt cx="658350" cy="658347"/>
            </a:xfrm>
          </p:grpSpPr>
          <p:sp>
            <p:nvSpPr>
              <p:cNvPr id="833" name="楕円 832"/>
              <p:cNvSpPr/>
              <p:nvPr/>
            </p:nvSpPr>
            <p:spPr>
              <a:xfrm>
                <a:off x="8887347" y="3579294"/>
                <a:ext cx="432000" cy="432000"/>
              </a:xfrm>
              <a:prstGeom prst="ellipse">
                <a:avLst/>
              </a:prstGeom>
              <a:pattFill prst="openDmnd">
                <a:fgClr>
                  <a:schemeClr val="accent2"/>
                </a:fgClr>
                <a:bgClr>
                  <a:srgbClr val="FFFF66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4" name="ハート 833"/>
              <p:cNvSpPr/>
              <p:nvPr/>
            </p:nvSpPr>
            <p:spPr>
              <a:xfrm>
                <a:off x="9067347" y="398105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5" name="ハート 834"/>
              <p:cNvSpPr/>
              <p:nvPr/>
            </p:nvSpPr>
            <p:spPr>
              <a:xfrm flipV="1">
                <a:off x="9067347" y="3466707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6" name="ハート 835"/>
              <p:cNvSpPr/>
              <p:nvPr/>
            </p:nvSpPr>
            <p:spPr>
              <a:xfrm rot="5400000">
                <a:off x="8810172" y="37232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7" name="ハート 836"/>
              <p:cNvSpPr/>
              <p:nvPr/>
            </p:nvSpPr>
            <p:spPr>
              <a:xfrm rot="16200000">
                <a:off x="9324522" y="37232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8" name="ハート 837"/>
              <p:cNvSpPr/>
              <p:nvPr/>
            </p:nvSpPr>
            <p:spPr>
              <a:xfrm rot="900000">
                <a:off x="9004082" y="3971498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9" name="ハート 838"/>
              <p:cNvSpPr/>
              <p:nvPr/>
            </p:nvSpPr>
            <p:spPr>
              <a:xfrm rot="1800000">
                <a:off x="8942908" y="3940639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0" name="ハート 839"/>
              <p:cNvSpPr/>
              <p:nvPr/>
            </p:nvSpPr>
            <p:spPr>
              <a:xfrm rot="2700000">
                <a:off x="8883895" y="3903103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1" name="ハート 840"/>
              <p:cNvSpPr/>
              <p:nvPr/>
            </p:nvSpPr>
            <p:spPr>
              <a:xfrm rot="3600000">
                <a:off x="8838060" y="384579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2" name="ハート 841"/>
              <p:cNvSpPr/>
              <p:nvPr/>
            </p:nvSpPr>
            <p:spPr>
              <a:xfrm rot="4500000">
                <a:off x="8817274" y="379284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3" name="ハート 842"/>
              <p:cNvSpPr/>
              <p:nvPr/>
            </p:nvSpPr>
            <p:spPr>
              <a:xfrm rot="6300000">
                <a:off x="8817276" y="366701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4" name="ハート 843"/>
              <p:cNvSpPr/>
              <p:nvPr/>
            </p:nvSpPr>
            <p:spPr>
              <a:xfrm rot="7200000">
                <a:off x="8838060" y="3614068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5" name="ハート 844"/>
              <p:cNvSpPr/>
              <p:nvPr/>
            </p:nvSpPr>
            <p:spPr>
              <a:xfrm rot="8100000">
                <a:off x="8870363" y="356056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6" name="ハート 845"/>
              <p:cNvSpPr/>
              <p:nvPr/>
            </p:nvSpPr>
            <p:spPr>
              <a:xfrm rot="9000000">
                <a:off x="8922828" y="3513222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7" name="ハート 846"/>
              <p:cNvSpPr/>
              <p:nvPr/>
            </p:nvSpPr>
            <p:spPr>
              <a:xfrm rot="9900000">
                <a:off x="8989290" y="3479557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8" name="ハート 847"/>
              <p:cNvSpPr/>
              <p:nvPr/>
            </p:nvSpPr>
            <p:spPr>
              <a:xfrm rot="11700000">
                <a:off x="9138165" y="3481936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49" name="ハート 848"/>
              <p:cNvSpPr/>
              <p:nvPr/>
            </p:nvSpPr>
            <p:spPr>
              <a:xfrm rot="12600000">
                <a:off x="9205341" y="350396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0" name="ハート 849"/>
              <p:cNvSpPr/>
              <p:nvPr/>
            </p:nvSpPr>
            <p:spPr>
              <a:xfrm rot="13500000">
                <a:off x="9261749" y="3554632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1" name="ハート 850"/>
              <p:cNvSpPr/>
              <p:nvPr/>
            </p:nvSpPr>
            <p:spPr>
              <a:xfrm rot="14400000">
                <a:off x="9296635" y="361540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2" name="ハート 851"/>
              <p:cNvSpPr/>
              <p:nvPr/>
            </p:nvSpPr>
            <p:spPr>
              <a:xfrm rot="15300000">
                <a:off x="9310732" y="367035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3" name="ハート 852"/>
              <p:cNvSpPr/>
              <p:nvPr/>
            </p:nvSpPr>
            <p:spPr>
              <a:xfrm rot="17100000">
                <a:off x="9317419" y="378957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4" name="ハート 853"/>
              <p:cNvSpPr/>
              <p:nvPr/>
            </p:nvSpPr>
            <p:spPr>
              <a:xfrm rot="18000000">
                <a:off x="9289219" y="38553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5" name="ハート 854"/>
              <p:cNvSpPr/>
              <p:nvPr/>
            </p:nvSpPr>
            <p:spPr>
              <a:xfrm rot="18900000">
                <a:off x="9245595" y="3914151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6" name="ハート 855"/>
              <p:cNvSpPr/>
              <p:nvPr/>
            </p:nvSpPr>
            <p:spPr>
              <a:xfrm rot="19800000">
                <a:off x="9189299" y="395114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7" name="ハート 856"/>
              <p:cNvSpPr/>
              <p:nvPr/>
            </p:nvSpPr>
            <p:spPr>
              <a:xfrm rot="20700000">
                <a:off x="9127369" y="3971499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6" name="ヒマワリ（葉）"/>
            <p:cNvGrpSpPr/>
            <p:nvPr/>
          </p:nvGrpSpPr>
          <p:grpSpPr>
            <a:xfrm>
              <a:off x="8614668" y="4208038"/>
              <a:ext cx="398436" cy="164832"/>
              <a:chOff x="7619549" y="4538630"/>
              <a:chExt cx="398436" cy="164832"/>
            </a:xfrm>
          </p:grpSpPr>
          <p:sp>
            <p:nvSpPr>
              <p:cNvPr id="831" name="ハート 830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2" name="ハート 831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7" name="ヒマワリ（葉）"/>
            <p:cNvGrpSpPr/>
            <p:nvPr/>
          </p:nvGrpSpPr>
          <p:grpSpPr>
            <a:xfrm flipH="1">
              <a:off x="8208257" y="4341196"/>
              <a:ext cx="398436" cy="164832"/>
              <a:chOff x="7619549" y="4538630"/>
              <a:chExt cx="398436" cy="164832"/>
            </a:xfrm>
          </p:grpSpPr>
          <p:sp>
            <p:nvSpPr>
              <p:cNvPr id="829" name="ハート 828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30" name="ハート 829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8" name="ヒマワリ（葉）"/>
            <p:cNvGrpSpPr/>
            <p:nvPr/>
          </p:nvGrpSpPr>
          <p:grpSpPr>
            <a:xfrm>
              <a:off x="8605126" y="4522406"/>
              <a:ext cx="432000" cy="180000"/>
              <a:chOff x="7619549" y="4538630"/>
              <a:chExt cx="398436" cy="164832"/>
            </a:xfrm>
          </p:grpSpPr>
          <p:sp>
            <p:nvSpPr>
              <p:cNvPr id="827" name="ハート 826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8" name="ハート 827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09" name="ヒマワリ（葉）"/>
            <p:cNvGrpSpPr/>
            <p:nvPr/>
          </p:nvGrpSpPr>
          <p:grpSpPr>
            <a:xfrm flipH="1">
              <a:off x="8171872" y="4638260"/>
              <a:ext cx="432000" cy="180000"/>
              <a:chOff x="7619549" y="4538630"/>
              <a:chExt cx="398436" cy="164832"/>
            </a:xfrm>
          </p:grpSpPr>
          <p:sp>
            <p:nvSpPr>
              <p:cNvPr id="825" name="ハート 824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6" name="ハート 825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0" name="ヒマワリ（葉）"/>
            <p:cNvGrpSpPr/>
            <p:nvPr/>
          </p:nvGrpSpPr>
          <p:grpSpPr>
            <a:xfrm>
              <a:off x="8610249" y="4780150"/>
              <a:ext cx="432000" cy="180000"/>
              <a:chOff x="7619549" y="4538630"/>
              <a:chExt cx="398436" cy="164832"/>
            </a:xfrm>
          </p:grpSpPr>
          <p:sp>
            <p:nvSpPr>
              <p:cNvPr id="823" name="ハート 822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4" name="ハート 823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1" name="ヒマワリ（葉）"/>
            <p:cNvGrpSpPr/>
            <p:nvPr/>
          </p:nvGrpSpPr>
          <p:grpSpPr>
            <a:xfrm flipH="1">
              <a:off x="8182319" y="4918112"/>
              <a:ext cx="432000" cy="180000"/>
              <a:chOff x="7619549" y="4538630"/>
              <a:chExt cx="398436" cy="164832"/>
            </a:xfrm>
          </p:grpSpPr>
          <p:sp>
            <p:nvSpPr>
              <p:cNvPr id="821" name="ハート 820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2" name="ハート 821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2" name="ヒマワリ（葉）"/>
            <p:cNvGrpSpPr/>
            <p:nvPr/>
          </p:nvGrpSpPr>
          <p:grpSpPr>
            <a:xfrm>
              <a:off x="8616625" y="5068890"/>
              <a:ext cx="468000" cy="216000"/>
              <a:chOff x="7619549" y="4538630"/>
              <a:chExt cx="398436" cy="164832"/>
            </a:xfrm>
          </p:grpSpPr>
          <p:sp>
            <p:nvSpPr>
              <p:cNvPr id="819" name="ハート 818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20" name="ハート 819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3" name="ヒマワリ（葉）"/>
            <p:cNvGrpSpPr/>
            <p:nvPr/>
          </p:nvGrpSpPr>
          <p:grpSpPr>
            <a:xfrm flipH="1">
              <a:off x="8135872" y="5263184"/>
              <a:ext cx="468000" cy="216000"/>
              <a:chOff x="7619549" y="4538630"/>
              <a:chExt cx="398436" cy="164832"/>
            </a:xfrm>
          </p:grpSpPr>
          <p:sp>
            <p:nvSpPr>
              <p:cNvPr id="817" name="ハート 816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8" name="ハート 817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814" name="ヒマワリ（葉）"/>
            <p:cNvGrpSpPr/>
            <p:nvPr/>
          </p:nvGrpSpPr>
          <p:grpSpPr>
            <a:xfrm>
              <a:off x="8603872" y="5487712"/>
              <a:ext cx="468000" cy="216000"/>
              <a:chOff x="7619549" y="4538630"/>
              <a:chExt cx="398436" cy="164832"/>
            </a:xfrm>
          </p:grpSpPr>
          <p:sp>
            <p:nvSpPr>
              <p:cNvPr id="815" name="ハート 814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6" name="ハート 815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745" name="ヒマワリ"/>
          <p:cNvGrpSpPr/>
          <p:nvPr/>
        </p:nvGrpSpPr>
        <p:grpSpPr>
          <a:xfrm>
            <a:off x="8135872" y="3500070"/>
            <a:ext cx="948753" cy="2470193"/>
            <a:chOff x="8135872" y="3500070"/>
            <a:chExt cx="948753" cy="2996199"/>
          </a:xfrm>
        </p:grpSpPr>
        <p:cxnSp>
          <p:nvCxnSpPr>
            <p:cNvPr id="746" name="直線コネクタ 745"/>
            <p:cNvCxnSpPr/>
            <p:nvPr/>
          </p:nvCxnSpPr>
          <p:spPr>
            <a:xfrm flipH="1">
              <a:off x="8603882" y="3825786"/>
              <a:ext cx="0" cy="2670483"/>
            </a:xfrm>
            <a:prstGeom prst="line">
              <a:avLst/>
            </a:prstGeom>
            <a:ln w="3810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7" name="ヒマワリ（花）"/>
            <p:cNvGrpSpPr/>
            <p:nvPr/>
          </p:nvGrpSpPr>
          <p:grpSpPr>
            <a:xfrm>
              <a:off x="8268084" y="3500070"/>
              <a:ext cx="658350" cy="658347"/>
              <a:chOff x="8774172" y="3466707"/>
              <a:chExt cx="658350" cy="658347"/>
            </a:xfrm>
          </p:grpSpPr>
          <p:sp>
            <p:nvSpPr>
              <p:cNvPr id="778" name="楕円 777"/>
              <p:cNvSpPr/>
              <p:nvPr/>
            </p:nvSpPr>
            <p:spPr>
              <a:xfrm>
                <a:off x="8887347" y="3579294"/>
                <a:ext cx="432000" cy="432000"/>
              </a:xfrm>
              <a:prstGeom prst="ellipse">
                <a:avLst/>
              </a:prstGeom>
              <a:pattFill prst="openDmnd">
                <a:fgClr>
                  <a:schemeClr val="accent2"/>
                </a:fgClr>
                <a:bgClr>
                  <a:srgbClr val="FFFF66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9" name="ハート 778"/>
              <p:cNvSpPr/>
              <p:nvPr/>
            </p:nvSpPr>
            <p:spPr>
              <a:xfrm>
                <a:off x="9067347" y="398105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0" name="ハート 779"/>
              <p:cNvSpPr/>
              <p:nvPr/>
            </p:nvSpPr>
            <p:spPr>
              <a:xfrm flipV="1">
                <a:off x="9067347" y="3466707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1" name="ハート 780"/>
              <p:cNvSpPr/>
              <p:nvPr/>
            </p:nvSpPr>
            <p:spPr>
              <a:xfrm rot="5400000">
                <a:off x="8810172" y="37232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2" name="ハート 781"/>
              <p:cNvSpPr/>
              <p:nvPr/>
            </p:nvSpPr>
            <p:spPr>
              <a:xfrm rot="16200000">
                <a:off x="9324522" y="37232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3" name="ハート 782"/>
              <p:cNvSpPr/>
              <p:nvPr/>
            </p:nvSpPr>
            <p:spPr>
              <a:xfrm rot="900000">
                <a:off x="9004082" y="3971498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4" name="ハート 783"/>
              <p:cNvSpPr/>
              <p:nvPr/>
            </p:nvSpPr>
            <p:spPr>
              <a:xfrm rot="1800000">
                <a:off x="8942908" y="3940639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5" name="ハート 784"/>
              <p:cNvSpPr/>
              <p:nvPr/>
            </p:nvSpPr>
            <p:spPr>
              <a:xfrm rot="2700000">
                <a:off x="8883895" y="3903103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6" name="ハート 785"/>
              <p:cNvSpPr/>
              <p:nvPr/>
            </p:nvSpPr>
            <p:spPr>
              <a:xfrm rot="3600000">
                <a:off x="8838060" y="384579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7" name="ハート 786"/>
              <p:cNvSpPr/>
              <p:nvPr/>
            </p:nvSpPr>
            <p:spPr>
              <a:xfrm rot="4500000">
                <a:off x="8817274" y="379284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8" name="ハート 787"/>
              <p:cNvSpPr/>
              <p:nvPr/>
            </p:nvSpPr>
            <p:spPr>
              <a:xfrm rot="6300000">
                <a:off x="8817276" y="366701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89" name="ハート 788"/>
              <p:cNvSpPr/>
              <p:nvPr/>
            </p:nvSpPr>
            <p:spPr>
              <a:xfrm rot="7200000">
                <a:off x="8838060" y="3614068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0" name="ハート 789"/>
              <p:cNvSpPr/>
              <p:nvPr/>
            </p:nvSpPr>
            <p:spPr>
              <a:xfrm rot="8100000">
                <a:off x="8870363" y="356056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1" name="ハート 790"/>
              <p:cNvSpPr/>
              <p:nvPr/>
            </p:nvSpPr>
            <p:spPr>
              <a:xfrm rot="9000000">
                <a:off x="8922828" y="3513222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2" name="ハート 791"/>
              <p:cNvSpPr/>
              <p:nvPr/>
            </p:nvSpPr>
            <p:spPr>
              <a:xfrm rot="9900000">
                <a:off x="8989290" y="3479557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3" name="ハート 792"/>
              <p:cNvSpPr/>
              <p:nvPr/>
            </p:nvSpPr>
            <p:spPr>
              <a:xfrm rot="11700000">
                <a:off x="9138165" y="3481936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4" name="ハート 793"/>
              <p:cNvSpPr/>
              <p:nvPr/>
            </p:nvSpPr>
            <p:spPr>
              <a:xfrm rot="12600000">
                <a:off x="9205341" y="3503960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5" name="ハート 794"/>
              <p:cNvSpPr/>
              <p:nvPr/>
            </p:nvSpPr>
            <p:spPr>
              <a:xfrm rot="13500000">
                <a:off x="9261749" y="3554632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6" name="ハート 795"/>
              <p:cNvSpPr/>
              <p:nvPr/>
            </p:nvSpPr>
            <p:spPr>
              <a:xfrm rot="14400000">
                <a:off x="9296635" y="361540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7" name="ハート 796"/>
              <p:cNvSpPr/>
              <p:nvPr/>
            </p:nvSpPr>
            <p:spPr>
              <a:xfrm rot="15300000">
                <a:off x="9310732" y="367035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8" name="ハート 797"/>
              <p:cNvSpPr/>
              <p:nvPr/>
            </p:nvSpPr>
            <p:spPr>
              <a:xfrm rot="17100000">
                <a:off x="9317419" y="378957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9" name="ハート 798"/>
              <p:cNvSpPr/>
              <p:nvPr/>
            </p:nvSpPr>
            <p:spPr>
              <a:xfrm rot="18000000">
                <a:off x="9289219" y="3855394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0" name="ハート 799"/>
              <p:cNvSpPr/>
              <p:nvPr/>
            </p:nvSpPr>
            <p:spPr>
              <a:xfrm rot="18900000">
                <a:off x="9245595" y="3914151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1" name="ハート 800"/>
              <p:cNvSpPr/>
              <p:nvPr/>
            </p:nvSpPr>
            <p:spPr>
              <a:xfrm rot="19800000">
                <a:off x="9189299" y="3951145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02" name="ハート 801"/>
              <p:cNvSpPr/>
              <p:nvPr/>
            </p:nvSpPr>
            <p:spPr>
              <a:xfrm rot="20700000">
                <a:off x="9127369" y="3971499"/>
                <a:ext cx="72000" cy="144000"/>
              </a:xfrm>
              <a:prstGeom prst="heart">
                <a:avLst/>
              </a:prstGeom>
              <a:solidFill>
                <a:srgbClr val="FF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8" name="ヒマワリ（葉）"/>
            <p:cNvGrpSpPr/>
            <p:nvPr/>
          </p:nvGrpSpPr>
          <p:grpSpPr>
            <a:xfrm>
              <a:off x="8614668" y="4208038"/>
              <a:ext cx="398436" cy="164832"/>
              <a:chOff x="7619549" y="4538630"/>
              <a:chExt cx="398436" cy="164832"/>
            </a:xfrm>
          </p:grpSpPr>
          <p:sp>
            <p:nvSpPr>
              <p:cNvPr id="776" name="ハート 775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7" name="ハート 776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49" name="ヒマワリ（葉）"/>
            <p:cNvGrpSpPr/>
            <p:nvPr/>
          </p:nvGrpSpPr>
          <p:grpSpPr>
            <a:xfrm flipH="1">
              <a:off x="8208257" y="4341196"/>
              <a:ext cx="398436" cy="164832"/>
              <a:chOff x="7619549" y="4538630"/>
              <a:chExt cx="398436" cy="164832"/>
            </a:xfrm>
          </p:grpSpPr>
          <p:sp>
            <p:nvSpPr>
              <p:cNvPr id="774" name="ハート 773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5" name="ハート 774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0" name="ヒマワリ（葉）"/>
            <p:cNvGrpSpPr/>
            <p:nvPr/>
          </p:nvGrpSpPr>
          <p:grpSpPr>
            <a:xfrm>
              <a:off x="8605126" y="4522406"/>
              <a:ext cx="432000" cy="180000"/>
              <a:chOff x="7619549" y="4538630"/>
              <a:chExt cx="398436" cy="164832"/>
            </a:xfrm>
          </p:grpSpPr>
          <p:sp>
            <p:nvSpPr>
              <p:cNvPr id="772" name="ハート 771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3" name="ハート 772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1" name="ヒマワリ（葉）"/>
            <p:cNvGrpSpPr/>
            <p:nvPr/>
          </p:nvGrpSpPr>
          <p:grpSpPr>
            <a:xfrm flipH="1">
              <a:off x="8171872" y="4638260"/>
              <a:ext cx="432000" cy="180000"/>
              <a:chOff x="7619549" y="4538630"/>
              <a:chExt cx="398436" cy="164832"/>
            </a:xfrm>
          </p:grpSpPr>
          <p:sp>
            <p:nvSpPr>
              <p:cNvPr id="770" name="ハート 769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1" name="ハート 770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2" name="ヒマワリ（葉）"/>
            <p:cNvGrpSpPr/>
            <p:nvPr/>
          </p:nvGrpSpPr>
          <p:grpSpPr>
            <a:xfrm>
              <a:off x="8610249" y="4780150"/>
              <a:ext cx="432000" cy="180000"/>
              <a:chOff x="7619549" y="4538630"/>
              <a:chExt cx="398436" cy="164832"/>
            </a:xfrm>
          </p:grpSpPr>
          <p:sp>
            <p:nvSpPr>
              <p:cNvPr id="768" name="ハート 767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9" name="ハート 768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3" name="ヒマワリ（葉）"/>
            <p:cNvGrpSpPr/>
            <p:nvPr/>
          </p:nvGrpSpPr>
          <p:grpSpPr>
            <a:xfrm flipH="1">
              <a:off x="8182319" y="4918112"/>
              <a:ext cx="432000" cy="180000"/>
              <a:chOff x="7619549" y="4538630"/>
              <a:chExt cx="398436" cy="164832"/>
            </a:xfrm>
          </p:grpSpPr>
          <p:sp>
            <p:nvSpPr>
              <p:cNvPr id="766" name="ハート 765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7" name="ハート 766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4" name="ヒマワリ（葉）"/>
            <p:cNvGrpSpPr/>
            <p:nvPr/>
          </p:nvGrpSpPr>
          <p:grpSpPr>
            <a:xfrm>
              <a:off x="8616625" y="5068890"/>
              <a:ext cx="468000" cy="216000"/>
              <a:chOff x="7619549" y="4538630"/>
              <a:chExt cx="398436" cy="164832"/>
            </a:xfrm>
          </p:grpSpPr>
          <p:sp>
            <p:nvSpPr>
              <p:cNvPr id="764" name="ハート 763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5" name="ハート 764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5" name="ヒマワリ（葉）"/>
            <p:cNvGrpSpPr/>
            <p:nvPr/>
          </p:nvGrpSpPr>
          <p:grpSpPr>
            <a:xfrm flipH="1">
              <a:off x="8135872" y="5263184"/>
              <a:ext cx="468000" cy="216000"/>
              <a:chOff x="7619549" y="4538630"/>
              <a:chExt cx="398436" cy="164832"/>
            </a:xfrm>
          </p:grpSpPr>
          <p:sp>
            <p:nvSpPr>
              <p:cNvPr id="762" name="ハート 761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3" name="ハート 762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6" name="ヒマワリ（葉）"/>
            <p:cNvGrpSpPr/>
            <p:nvPr/>
          </p:nvGrpSpPr>
          <p:grpSpPr>
            <a:xfrm>
              <a:off x="8603872" y="5487712"/>
              <a:ext cx="468000" cy="216000"/>
              <a:chOff x="7619549" y="4538630"/>
              <a:chExt cx="398436" cy="164832"/>
            </a:xfrm>
          </p:grpSpPr>
          <p:sp>
            <p:nvSpPr>
              <p:cNvPr id="760" name="ハート 759"/>
              <p:cNvSpPr/>
              <p:nvPr/>
            </p:nvSpPr>
            <p:spPr>
              <a:xfrm rot="16844385">
                <a:off x="7782797" y="4468274"/>
                <a:ext cx="164362" cy="306014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1" name="ハート 760"/>
              <p:cNvSpPr/>
              <p:nvPr/>
            </p:nvSpPr>
            <p:spPr>
              <a:xfrm rot="4506052">
                <a:off x="7652056" y="4506123"/>
                <a:ext cx="163263" cy="228277"/>
              </a:xfrm>
              <a:prstGeom prst="hear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4" name="シバザクラ"/>
          <p:cNvGrpSpPr/>
          <p:nvPr/>
        </p:nvGrpSpPr>
        <p:grpSpPr>
          <a:xfrm>
            <a:off x="-188276" y="5653398"/>
            <a:ext cx="10393481" cy="417336"/>
            <a:chOff x="-188276" y="5653398"/>
            <a:chExt cx="10393481" cy="417336"/>
          </a:xfrm>
        </p:grpSpPr>
        <p:grpSp>
          <p:nvGrpSpPr>
            <p:cNvPr id="2" name="シバザクラ（葉）"/>
            <p:cNvGrpSpPr/>
            <p:nvPr/>
          </p:nvGrpSpPr>
          <p:grpSpPr>
            <a:xfrm>
              <a:off x="-188276" y="5653398"/>
              <a:ext cx="10393481" cy="417336"/>
              <a:chOff x="-188276" y="5653398"/>
              <a:chExt cx="10393481" cy="417336"/>
            </a:xfrm>
          </p:grpSpPr>
          <p:sp>
            <p:nvSpPr>
              <p:cNvPr id="562" name="星 32 561"/>
              <p:cNvSpPr/>
              <p:nvPr/>
            </p:nvSpPr>
            <p:spPr>
              <a:xfrm>
                <a:off x="5394522" y="567959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3" name="星 32 562"/>
              <p:cNvSpPr/>
              <p:nvPr/>
            </p:nvSpPr>
            <p:spPr>
              <a:xfrm>
                <a:off x="5546922" y="5675236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4" name="星 32 563"/>
              <p:cNvSpPr/>
              <p:nvPr/>
            </p:nvSpPr>
            <p:spPr>
              <a:xfrm>
                <a:off x="5699322" y="567087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5" name="星 32 564"/>
              <p:cNvSpPr/>
              <p:nvPr/>
            </p:nvSpPr>
            <p:spPr>
              <a:xfrm>
                <a:off x="5886558" y="5692639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6" name="星 32 565"/>
              <p:cNvSpPr/>
              <p:nvPr/>
            </p:nvSpPr>
            <p:spPr>
              <a:xfrm>
                <a:off x="6126048" y="5670861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7" name="星 32 566"/>
              <p:cNvSpPr/>
              <p:nvPr/>
            </p:nvSpPr>
            <p:spPr>
              <a:xfrm>
                <a:off x="6313284" y="5666499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8" name="星 32 567"/>
              <p:cNvSpPr/>
              <p:nvPr/>
            </p:nvSpPr>
            <p:spPr>
              <a:xfrm>
                <a:off x="6500520" y="5670846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9" name="星 32 568"/>
              <p:cNvSpPr/>
              <p:nvPr/>
            </p:nvSpPr>
            <p:spPr>
              <a:xfrm>
                <a:off x="6676596" y="5683085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0" name="星 32 569"/>
              <p:cNvSpPr/>
              <p:nvPr/>
            </p:nvSpPr>
            <p:spPr>
              <a:xfrm>
                <a:off x="6843146" y="569695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1" name="星 32 570"/>
              <p:cNvSpPr/>
              <p:nvPr/>
            </p:nvSpPr>
            <p:spPr>
              <a:xfrm>
                <a:off x="6999494" y="567517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2" name="星 32 571"/>
              <p:cNvSpPr/>
              <p:nvPr/>
            </p:nvSpPr>
            <p:spPr>
              <a:xfrm>
                <a:off x="7151894" y="5679931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3" name="星 32 572"/>
              <p:cNvSpPr/>
              <p:nvPr/>
            </p:nvSpPr>
            <p:spPr>
              <a:xfrm>
                <a:off x="7313820" y="568944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4" name="星 32 573"/>
              <p:cNvSpPr/>
              <p:nvPr/>
            </p:nvSpPr>
            <p:spPr>
              <a:xfrm>
                <a:off x="7475746" y="569895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5" name="星 32 574"/>
              <p:cNvSpPr/>
              <p:nvPr/>
            </p:nvSpPr>
            <p:spPr>
              <a:xfrm>
                <a:off x="7632909" y="5708473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6" name="星 32 575"/>
              <p:cNvSpPr/>
              <p:nvPr/>
            </p:nvSpPr>
            <p:spPr>
              <a:xfrm>
                <a:off x="7757570" y="5701705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7" name="星 32 576"/>
              <p:cNvSpPr/>
              <p:nvPr/>
            </p:nvSpPr>
            <p:spPr>
              <a:xfrm>
                <a:off x="7913918" y="5679925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8" name="星 32 577"/>
              <p:cNvSpPr/>
              <p:nvPr/>
            </p:nvSpPr>
            <p:spPr>
              <a:xfrm>
                <a:off x="8066318" y="568467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9" name="星 32 578"/>
              <p:cNvSpPr/>
              <p:nvPr/>
            </p:nvSpPr>
            <p:spPr>
              <a:xfrm>
                <a:off x="8228244" y="569419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0" name="星 32 579"/>
              <p:cNvSpPr/>
              <p:nvPr/>
            </p:nvSpPr>
            <p:spPr>
              <a:xfrm>
                <a:off x="8390170" y="570370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1" name="星 32 580"/>
              <p:cNvSpPr/>
              <p:nvPr/>
            </p:nvSpPr>
            <p:spPr>
              <a:xfrm>
                <a:off x="8547333" y="5713220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2" name="星 32 581"/>
              <p:cNvSpPr/>
              <p:nvPr/>
            </p:nvSpPr>
            <p:spPr>
              <a:xfrm>
                <a:off x="8662481" y="573026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3" name="星 32 582"/>
              <p:cNvSpPr/>
              <p:nvPr/>
            </p:nvSpPr>
            <p:spPr>
              <a:xfrm>
                <a:off x="8818829" y="570848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4" name="星 32 583"/>
              <p:cNvSpPr/>
              <p:nvPr/>
            </p:nvSpPr>
            <p:spPr>
              <a:xfrm>
                <a:off x="8971229" y="5713240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5" name="星 32 584"/>
              <p:cNvSpPr/>
              <p:nvPr/>
            </p:nvSpPr>
            <p:spPr>
              <a:xfrm>
                <a:off x="9133155" y="5722756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6" name="星 32 585"/>
              <p:cNvSpPr/>
              <p:nvPr/>
            </p:nvSpPr>
            <p:spPr>
              <a:xfrm>
                <a:off x="9295081" y="5732266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7" name="星 32 586"/>
              <p:cNvSpPr/>
              <p:nvPr/>
            </p:nvSpPr>
            <p:spPr>
              <a:xfrm>
                <a:off x="9452244" y="5741782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8" name="星 32 587"/>
              <p:cNvSpPr/>
              <p:nvPr/>
            </p:nvSpPr>
            <p:spPr>
              <a:xfrm>
                <a:off x="4451721" y="567517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9" name="星 32 588"/>
              <p:cNvSpPr/>
              <p:nvPr/>
            </p:nvSpPr>
            <p:spPr>
              <a:xfrm>
                <a:off x="4608069" y="565339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0" name="星 32 589"/>
              <p:cNvSpPr/>
              <p:nvPr/>
            </p:nvSpPr>
            <p:spPr>
              <a:xfrm>
                <a:off x="4760469" y="5658151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1" name="星 32 590"/>
              <p:cNvSpPr/>
              <p:nvPr/>
            </p:nvSpPr>
            <p:spPr>
              <a:xfrm>
                <a:off x="4922395" y="566766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2" name="星 32 591"/>
              <p:cNvSpPr/>
              <p:nvPr/>
            </p:nvSpPr>
            <p:spPr>
              <a:xfrm>
                <a:off x="5084321" y="567717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3" name="星 32 592"/>
              <p:cNvSpPr/>
              <p:nvPr/>
            </p:nvSpPr>
            <p:spPr>
              <a:xfrm>
                <a:off x="5241484" y="5686693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4" name="星 32 593"/>
              <p:cNvSpPr/>
              <p:nvPr/>
            </p:nvSpPr>
            <p:spPr>
              <a:xfrm>
                <a:off x="1739915" y="5741129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5" name="星 32 594"/>
              <p:cNvSpPr/>
              <p:nvPr/>
            </p:nvSpPr>
            <p:spPr>
              <a:xfrm>
                <a:off x="1940840" y="5724756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6" name="星 32 595"/>
              <p:cNvSpPr/>
              <p:nvPr/>
            </p:nvSpPr>
            <p:spPr>
              <a:xfrm>
                <a:off x="2123623" y="571200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7" name="星 32 596"/>
              <p:cNvSpPr/>
              <p:nvPr/>
            </p:nvSpPr>
            <p:spPr>
              <a:xfrm>
                <a:off x="2348970" y="571638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8" name="星 32 597"/>
              <p:cNvSpPr/>
              <p:nvPr/>
            </p:nvSpPr>
            <p:spPr>
              <a:xfrm>
                <a:off x="4112872" y="569650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9" name="星 32 598"/>
              <p:cNvSpPr/>
              <p:nvPr/>
            </p:nvSpPr>
            <p:spPr>
              <a:xfrm>
                <a:off x="4270035" y="5706023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0" name="星 32 599"/>
              <p:cNvSpPr/>
              <p:nvPr/>
            </p:nvSpPr>
            <p:spPr>
              <a:xfrm>
                <a:off x="1165039" y="5734369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1" name="星 32 600"/>
              <p:cNvSpPr/>
              <p:nvPr/>
            </p:nvSpPr>
            <p:spPr>
              <a:xfrm>
                <a:off x="1357895" y="573026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2" name="星 32 601"/>
              <p:cNvSpPr/>
              <p:nvPr/>
            </p:nvSpPr>
            <p:spPr>
              <a:xfrm>
                <a:off x="1534355" y="5714560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3" name="星 32 602"/>
              <p:cNvSpPr/>
              <p:nvPr/>
            </p:nvSpPr>
            <p:spPr>
              <a:xfrm>
                <a:off x="9660801" y="5714261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4" name="星 32 603"/>
              <p:cNvSpPr/>
              <p:nvPr/>
            </p:nvSpPr>
            <p:spPr>
              <a:xfrm>
                <a:off x="9813201" y="571901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5" name="星 32 604"/>
              <p:cNvSpPr/>
              <p:nvPr/>
            </p:nvSpPr>
            <p:spPr>
              <a:xfrm>
                <a:off x="390128" y="571378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6" name="星 32 605"/>
              <p:cNvSpPr/>
              <p:nvPr/>
            </p:nvSpPr>
            <p:spPr>
              <a:xfrm>
                <a:off x="552054" y="572329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7" name="星 32 606"/>
              <p:cNvSpPr/>
              <p:nvPr/>
            </p:nvSpPr>
            <p:spPr>
              <a:xfrm>
                <a:off x="709217" y="5732810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8" name="星 32 607"/>
              <p:cNvSpPr/>
              <p:nvPr/>
            </p:nvSpPr>
            <p:spPr>
              <a:xfrm>
                <a:off x="906134" y="5721804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9" name="星 32 608"/>
              <p:cNvSpPr/>
              <p:nvPr/>
            </p:nvSpPr>
            <p:spPr>
              <a:xfrm>
                <a:off x="193211" y="5737368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0" name="星 32 609"/>
              <p:cNvSpPr/>
              <p:nvPr/>
            </p:nvSpPr>
            <p:spPr>
              <a:xfrm>
                <a:off x="11498" y="5741097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1" name="星 32 610"/>
              <p:cNvSpPr/>
              <p:nvPr/>
            </p:nvSpPr>
            <p:spPr>
              <a:xfrm>
                <a:off x="-188276" y="5732266"/>
                <a:ext cx="392004" cy="328952"/>
              </a:xfrm>
              <a:prstGeom prst="star32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" name="シバザクラ（花全体）"/>
            <p:cNvGrpSpPr/>
            <p:nvPr/>
          </p:nvGrpSpPr>
          <p:grpSpPr>
            <a:xfrm>
              <a:off x="5024364" y="5694638"/>
              <a:ext cx="4326406" cy="143579"/>
              <a:chOff x="5024364" y="5694638"/>
              <a:chExt cx="4326406" cy="143579"/>
            </a:xfrm>
          </p:grpSpPr>
          <p:grpSp>
            <p:nvGrpSpPr>
              <p:cNvPr id="400" name="シバザクラ（花）"/>
              <p:cNvGrpSpPr/>
              <p:nvPr/>
            </p:nvGrpSpPr>
            <p:grpSpPr>
              <a:xfrm>
                <a:off x="6245061" y="5754303"/>
                <a:ext cx="62084" cy="60320"/>
                <a:chOff x="4858034" y="5647144"/>
                <a:chExt cx="62084" cy="60320"/>
              </a:xfrm>
            </p:grpSpPr>
            <p:sp>
              <p:nvSpPr>
                <p:cNvPr id="557" name="楕円 55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8" name="楕円 55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9" name="楕円 55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0" name="楕円 55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1" name="楕円 56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1" name="シバザクラ（花）"/>
              <p:cNvGrpSpPr/>
              <p:nvPr/>
            </p:nvGrpSpPr>
            <p:grpSpPr>
              <a:xfrm>
                <a:off x="6115537" y="5717741"/>
                <a:ext cx="62084" cy="60320"/>
                <a:chOff x="4858034" y="5647144"/>
                <a:chExt cx="62084" cy="60320"/>
              </a:xfrm>
            </p:grpSpPr>
            <p:sp>
              <p:nvSpPr>
                <p:cNvPr id="552" name="楕円 55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3" name="楕円 55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4" name="楕円 55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5" name="楕円 55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6" name="楕円 55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2" name="シバザクラ（花）"/>
              <p:cNvGrpSpPr/>
              <p:nvPr/>
            </p:nvGrpSpPr>
            <p:grpSpPr>
              <a:xfrm>
                <a:off x="6439925" y="5734101"/>
                <a:ext cx="62084" cy="60320"/>
                <a:chOff x="4858034" y="5647144"/>
                <a:chExt cx="62084" cy="60320"/>
              </a:xfrm>
            </p:grpSpPr>
            <p:sp>
              <p:nvSpPr>
                <p:cNvPr id="547" name="楕円 54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8" name="楕円 54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9" name="楕円 54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0" name="楕円 54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1" name="楕円 55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3" name="シバザクラ（花）"/>
              <p:cNvGrpSpPr/>
              <p:nvPr/>
            </p:nvGrpSpPr>
            <p:grpSpPr>
              <a:xfrm>
                <a:off x="5253444" y="5742061"/>
                <a:ext cx="62084" cy="60320"/>
                <a:chOff x="4858034" y="5647144"/>
                <a:chExt cx="62084" cy="60320"/>
              </a:xfrm>
            </p:grpSpPr>
            <p:sp>
              <p:nvSpPr>
                <p:cNvPr id="542" name="楕円 54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3" name="楕円 54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4" name="楕円 54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5" name="楕円 54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6" name="楕円 54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4" name="シバザクラ（花）"/>
              <p:cNvGrpSpPr/>
              <p:nvPr/>
            </p:nvGrpSpPr>
            <p:grpSpPr>
              <a:xfrm>
                <a:off x="5371900" y="5716298"/>
                <a:ext cx="62084" cy="60320"/>
                <a:chOff x="4858034" y="5647144"/>
                <a:chExt cx="62084" cy="60320"/>
              </a:xfrm>
            </p:grpSpPr>
            <p:sp>
              <p:nvSpPr>
                <p:cNvPr id="537" name="楕円 53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8" name="楕円 53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9" name="楕円 53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0" name="楕円 53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1" name="楕円 54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5" name="シバザクラ（花）"/>
              <p:cNvGrpSpPr/>
              <p:nvPr/>
            </p:nvGrpSpPr>
            <p:grpSpPr>
              <a:xfrm>
                <a:off x="6579410" y="5729704"/>
                <a:ext cx="62084" cy="60320"/>
                <a:chOff x="4858034" y="5647144"/>
                <a:chExt cx="62084" cy="60320"/>
              </a:xfrm>
            </p:grpSpPr>
            <p:sp>
              <p:nvSpPr>
                <p:cNvPr id="532" name="楕円 53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3" name="楕円 53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4" name="楕円 53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5" name="楕円 53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6" name="楕円 53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6" name="シバザクラ（花）"/>
              <p:cNvGrpSpPr/>
              <p:nvPr/>
            </p:nvGrpSpPr>
            <p:grpSpPr>
              <a:xfrm>
                <a:off x="5583833" y="5716101"/>
                <a:ext cx="62084" cy="60320"/>
                <a:chOff x="4858034" y="5647144"/>
                <a:chExt cx="62084" cy="60320"/>
              </a:xfrm>
            </p:grpSpPr>
            <p:sp>
              <p:nvSpPr>
                <p:cNvPr id="527" name="楕円 52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8" name="楕円 52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9" name="楕円 52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0" name="楕円 52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1" name="楕円 53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7" name="シバザクラ（花）"/>
              <p:cNvGrpSpPr/>
              <p:nvPr/>
            </p:nvGrpSpPr>
            <p:grpSpPr>
              <a:xfrm>
                <a:off x="6806482" y="5747556"/>
                <a:ext cx="62084" cy="60320"/>
                <a:chOff x="4858034" y="5647144"/>
                <a:chExt cx="62084" cy="60320"/>
              </a:xfrm>
            </p:grpSpPr>
            <p:sp>
              <p:nvSpPr>
                <p:cNvPr id="522" name="楕円 52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3" name="楕円 52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4" name="楕円 52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5" name="楕円 52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6" name="楕円 52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8" name="シバザクラ（花）"/>
              <p:cNvGrpSpPr/>
              <p:nvPr/>
            </p:nvGrpSpPr>
            <p:grpSpPr>
              <a:xfrm>
                <a:off x="5024364" y="5743914"/>
                <a:ext cx="62084" cy="60320"/>
                <a:chOff x="4858034" y="5647144"/>
                <a:chExt cx="62084" cy="60320"/>
              </a:xfrm>
            </p:grpSpPr>
            <p:sp>
              <p:nvSpPr>
                <p:cNvPr id="517" name="楕円 51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8" name="楕円 51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9" name="楕円 51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0" name="楕円 51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21" name="楕円 52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9" name="シバザクラ（花）"/>
              <p:cNvGrpSpPr/>
              <p:nvPr/>
            </p:nvGrpSpPr>
            <p:grpSpPr>
              <a:xfrm>
                <a:off x="5710006" y="5719746"/>
                <a:ext cx="62084" cy="60320"/>
                <a:chOff x="4858034" y="5647144"/>
                <a:chExt cx="62084" cy="60320"/>
              </a:xfrm>
            </p:grpSpPr>
            <p:sp>
              <p:nvSpPr>
                <p:cNvPr id="512" name="楕円 51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3" name="楕円 51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4" name="楕円 51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5" name="楕円 51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6" name="楕円 51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0" name="シバザクラ（花）"/>
              <p:cNvGrpSpPr/>
              <p:nvPr/>
            </p:nvGrpSpPr>
            <p:grpSpPr>
              <a:xfrm>
                <a:off x="5832198" y="5694638"/>
                <a:ext cx="62084" cy="60320"/>
                <a:chOff x="4858034" y="5647144"/>
                <a:chExt cx="62084" cy="60320"/>
              </a:xfrm>
            </p:grpSpPr>
            <p:sp>
              <p:nvSpPr>
                <p:cNvPr id="507" name="楕円 50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8" name="楕円 50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9" name="楕円 50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0" name="楕円 50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1" name="楕円 51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1" name="シバザクラ（花）"/>
              <p:cNvGrpSpPr/>
              <p:nvPr/>
            </p:nvGrpSpPr>
            <p:grpSpPr>
              <a:xfrm>
                <a:off x="5971745" y="5732743"/>
                <a:ext cx="62084" cy="60320"/>
                <a:chOff x="4858034" y="5647144"/>
                <a:chExt cx="62084" cy="60320"/>
              </a:xfrm>
            </p:grpSpPr>
            <p:sp>
              <p:nvSpPr>
                <p:cNvPr id="502" name="楕円 50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3" name="楕円 50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4" name="楕円 50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5" name="楕円 50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6" name="楕円 50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2" name="シバザクラ（花）"/>
              <p:cNvGrpSpPr/>
              <p:nvPr/>
            </p:nvGrpSpPr>
            <p:grpSpPr>
              <a:xfrm>
                <a:off x="6963502" y="5722499"/>
                <a:ext cx="62084" cy="60320"/>
                <a:chOff x="4858034" y="5647144"/>
                <a:chExt cx="62084" cy="60320"/>
              </a:xfrm>
            </p:grpSpPr>
            <p:sp>
              <p:nvSpPr>
                <p:cNvPr id="497" name="楕円 49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8" name="楕円 49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9" name="楕円 49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0" name="楕円 49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1" name="楕円 50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3" name="シバザクラ（花）"/>
              <p:cNvGrpSpPr/>
              <p:nvPr/>
            </p:nvGrpSpPr>
            <p:grpSpPr>
              <a:xfrm>
                <a:off x="7120624" y="5718184"/>
                <a:ext cx="62084" cy="60320"/>
                <a:chOff x="4858034" y="5647144"/>
                <a:chExt cx="62084" cy="60320"/>
              </a:xfrm>
            </p:grpSpPr>
            <p:sp>
              <p:nvSpPr>
                <p:cNvPr id="492" name="楕円 49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3" name="楕円 49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4" name="楕円 49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5" name="楕円 49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6" name="楕円 49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4" name="シバザクラ（花）"/>
              <p:cNvGrpSpPr/>
              <p:nvPr/>
            </p:nvGrpSpPr>
            <p:grpSpPr>
              <a:xfrm>
                <a:off x="7268297" y="5756993"/>
                <a:ext cx="62084" cy="60320"/>
                <a:chOff x="4858034" y="5647144"/>
                <a:chExt cx="62084" cy="60320"/>
              </a:xfrm>
            </p:grpSpPr>
            <p:sp>
              <p:nvSpPr>
                <p:cNvPr id="487" name="楕円 48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8" name="楕円 48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9" name="楕円 48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0" name="楕円 48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1" name="楕円 49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5" name="シバザクラ（花）"/>
              <p:cNvGrpSpPr/>
              <p:nvPr/>
            </p:nvGrpSpPr>
            <p:grpSpPr>
              <a:xfrm>
                <a:off x="7425609" y="5722499"/>
                <a:ext cx="62084" cy="60320"/>
                <a:chOff x="4858034" y="5647144"/>
                <a:chExt cx="62084" cy="60320"/>
              </a:xfrm>
            </p:grpSpPr>
            <p:sp>
              <p:nvSpPr>
                <p:cNvPr id="482" name="楕円 48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3" name="楕円 48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4" name="楕円 48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5" name="楕円 48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6" name="楕円 48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6" name="シバザクラ（花）"/>
              <p:cNvGrpSpPr/>
              <p:nvPr/>
            </p:nvGrpSpPr>
            <p:grpSpPr>
              <a:xfrm>
                <a:off x="7573108" y="5761244"/>
                <a:ext cx="62084" cy="60320"/>
                <a:chOff x="4858034" y="5647144"/>
                <a:chExt cx="62084" cy="60320"/>
              </a:xfrm>
            </p:grpSpPr>
            <p:sp>
              <p:nvSpPr>
                <p:cNvPr id="477" name="楕円 47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8" name="楕円 47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9" name="楕円 47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0" name="楕円 47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1" name="楕円 48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7" name="シバザクラ（花）"/>
              <p:cNvGrpSpPr/>
              <p:nvPr/>
            </p:nvGrpSpPr>
            <p:grpSpPr>
              <a:xfrm>
                <a:off x="7700227" y="5758150"/>
                <a:ext cx="62084" cy="60320"/>
                <a:chOff x="4858034" y="5647144"/>
                <a:chExt cx="62084" cy="60320"/>
              </a:xfrm>
            </p:grpSpPr>
            <p:sp>
              <p:nvSpPr>
                <p:cNvPr id="472" name="楕円 47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3" name="楕円 47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4" name="楕円 47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5" name="楕円 47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6" name="楕円 47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8" name="シバザクラ（花）"/>
              <p:cNvGrpSpPr/>
              <p:nvPr/>
            </p:nvGrpSpPr>
            <p:grpSpPr>
              <a:xfrm>
                <a:off x="7883005" y="5745562"/>
                <a:ext cx="62084" cy="60320"/>
                <a:chOff x="4858034" y="5647144"/>
                <a:chExt cx="62084" cy="60320"/>
              </a:xfrm>
            </p:grpSpPr>
            <p:sp>
              <p:nvSpPr>
                <p:cNvPr id="467" name="楕円 46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8" name="楕円 46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9" name="楕円 46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0" name="楕円 46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1" name="楕円 47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19" name="シバザクラ（花）"/>
              <p:cNvGrpSpPr/>
              <p:nvPr/>
            </p:nvGrpSpPr>
            <p:grpSpPr>
              <a:xfrm>
                <a:off x="8068953" y="5732457"/>
                <a:ext cx="62084" cy="60320"/>
                <a:chOff x="4858034" y="5647144"/>
                <a:chExt cx="62084" cy="60320"/>
              </a:xfrm>
            </p:grpSpPr>
            <p:sp>
              <p:nvSpPr>
                <p:cNvPr id="462" name="楕円 46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3" name="楕円 46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4" name="楕円 46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5" name="楕円 46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6" name="楕円 46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0" name="シバザクラ（花）"/>
              <p:cNvGrpSpPr/>
              <p:nvPr/>
            </p:nvGrpSpPr>
            <p:grpSpPr>
              <a:xfrm>
                <a:off x="8281205" y="5758378"/>
                <a:ext cx="62084" cy="60320"/>
                <a:chOff x="4858034" y="5647144"/>
                <a:chExt cx="62084" cy="60320"/>
              </a:xfrm>
            </p:grpSpPr>
            <p:sp>
              <p:nvSpPr>
                <p:cNvPr id="457" name="楕円 45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8" name="楕円 45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9" name="楕円 45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0" name="楕円 45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1" name="楕円 46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1" name="シバザクラ（花）"/>
              <p:cNvGrpSpPr/>
              <p:nvPr/>
            </p:nvGrpSpPr>
            <p:grpSpPr>
              <a:xfrm>
                <a:off x="8463336" y="5751650"/>
                <a:ext cx="62084" cy="60320"/>
                <a:chOff x="4858034" y="5647144"/>
                <a:chExt cx="62084" cy="60320"/>
              </a:xfrm>
            </p:grpSpPr>
            <p:sp>
              <p:nvSpPr>
                <p:cNvPr id="452" name="楕円 45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3" name="楕円 45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4" name="楕円 45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5" name="楕円 45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6" name="楕円 45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2" name="シバザクラ（花）"/>
              <p:cNvGrpSpPr/>
              <p:nvPr/>
            </p:nvGrpSpPr>
            <p:grpSpPr>
              <a:xfrm>
                <a:off x="8716989" y="5756156"/>
                <a:ext cx="62084" cy="60320"/>
                <a:chOff x="4858034" y="5647144"/>
                <a:chExt cx="62084" cy="60320"/>
              </a:xfrm>
            </p:grpSpPr>
            <p:sp>
              <p:nvSpPr>
                <p:cNvPr id="447" name="楕円 44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8" name="楕円 44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9" name="楕円 44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0" name="楕円 44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1" name="楕円 45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3" name="シバザクラ（花）"/>
              <p:cNvGrpSpPr/>
              <p:nvPr/>
            </p:nvGrpSpPr>
            <p:grpSpPr>
              <a:xfrm>
                <a:off x="8869251" y="5777897"/>
                <a:ext cx="62084" cy="60320"/>
                <a:chOff x="4858034" y="5647144"/>
                <a:chExt cx="62084" cy="60320"/>
              </a:xfrm>
            </p:grpSpPr>
            <p:sp>
              <p:nvSpPr>
                <p:cNvPr id="442" name="楕円 44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3" name="楕円 44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4" name="楕円 44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5" name="楕円 44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6" name="楕円 44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4" name="シバザクラ（花）"/>
              <p:cNvGrpSpPr/>
              <p:nvPr/>
            </p:nvGrpSpPr>
            <p:grpSpPr>
              <a:xfrm>
                <a:off x="9109682" y="5752596"/>
                <a:ext cx="62084" cy="60320"/>
                <a:chOff x="4858034" y="5647144"/>
                <a:chExt cx="62084" cy="60320"/>
              </a:xfrm>
            </p:grpSpPr>
            <p:sp>
              <p:nvSpPr>
                <p:cNvPr id="437" name="楕円 43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8" name="楕円 43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9" name="楕円 43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0" name="楕円 43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1" name="楕円 44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5" name="シバザクラ（花）"/>
              <p:cNvGrpSpPr/>
              <p:nvPr/>
            </p:nvGrpSpPr>
            <p:grpSpPr>
              <a:xfrm>
                <a:off x="9288686" y="5765737"/>
                <a:ext cx="62084" cy="60320"/>
                <a:chOff x="4858034" y="5647144"/>
                <a:chExt cx="62084" cy="60320"/>
              </a:xfrm>
            </p:grpSpPr>
            <p:sp>
              <p:nvSpPr>
                <p:cNvPr id="432" name="楕円 431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3" name="楕円 432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" name="楕円 433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" name="楕円 434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6" name="楕円 435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6" name="シバザクラ（花）"/>
              <p:cNvGrpSpPr/>
              <p:nvPr/>
            </p:nvGrpSpPr>
            <p:grpSpPr>
              <a:xfrm>
                <a:off x="8991725" y="5769551"/>
                <a:ext cx="62084" cy="60320"/>
                <a:chOff x="4858034" y="5647144"/>
                <a:chExt cx="62084" cy="60320"/>
              </a:xfrm>
            </p:grpSpPr>
            <p:sp>
              <p:nvSpPr>
                <p:cNvPr id="427" name="楕円 426"/>
                <p:cNvSpPr/>
                <p:nvPr/>
              </p:nvSpPr>
              <p:spPr>
                <a:xfrm>
                  <a:off x="4879295" y="564714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8" name="楕円 427"/>
                <p:cNvSpPr/>
                <p:nvPr/>
              </p:nvSpPr>
              <p:spPr>
                <a:xfrm rot="4320000">
                  <a:off x="4893118" y="565322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9" name="楕円 428"/>
                <p:cNvSpPr/>
                <p:nvPr/>
              </p:nvSpPr>
              <p:spPr>
                <a:xfrm rot="8640000">
                  <a:off x="4888355" y="5671464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0" name="楕円 429"/>
                <p:cNvSpPr/>
                <p:nvPr/>
              </p:nvSpPr>
              <p:spPr>
                <a:xfrm rot="12960000">
                  <a:off x="4869988" y="5669839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1" name="楕円 430"/>
                <p:cNvSpPr/>
                <p:nvPr/>
              </p:nvSpPr>
              <p:spPr>
                <a:xfrm rot="17280000">
                  <a:off x="4867034" y="5653225"/>
                  <a:ext cx="18000" cy="36000"/>
                </a:xfrm>
                <a:prstGeom prst="ellipse">
                  <a:avLst/>
                </a:prstGeom>
                <a:solidFill>
                  <a:srgbClr val="FF66C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4" name="正方形/長方形 3"/>
          <p:cNvSpPr/>
          <p:nvPr/>
        </p:nvSpPr>
        <p:spPr>
          <a:xfrm>
            <a:off x="0" y="5918886"/>
            <a:ext cx="9906000" cy="939114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9" name="大木"/>
          <p:cNvGrpSpPr/>
          <p:nvPr/>
        </p:nvGrpSpPr>
        <p:grpSpPr>
          <a:xfrm>
            <a:off x="-345896" y="-735249"/>
            <a:ext cx="7019247" cy="7975675"/>
            <a:chOff x="-345896" y="-735249"/>
            <a:chExt cx="7019247" cy="7975675"/>
          </a:xfrm>
        </p:grpSpPr>
        <p:sp>
          <p:nvSpPr>
            <p:cNvPr id="21" name="ハート 20"/>
            <p:cNvSpPr/>
            <p:nvPr/>
          </p:nvSpPr>
          <p:spPr>
            <a:xfrm>
              <a:off x="3092182" y="5721478"/>
              <a:ext cx="726083" cy="1416380"/>
            </a:xfrm>
            <a:prstGeom prst="hear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月 14"/>
            <p:cNvSpPr/>
            <p:nvPr/>
          </p:nvSpPr>
          <p:spPr>
            <a:xfrm rot="19858053">
              <a:off x="3623381" y="4782912"/>
              <a:ext cx="1020647" cy="2453398"/>
            </a:xfrm>
            <a:prstGeom prst="moon">
              <a:avLst>
                <a:gd name="adj" fmla="val 47563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月 19"/>
            <p:cNvSpPr/>
            <p:nvPr/>
          </p:nvSpPr>
          <p:spPr>
            <a:xfrm rot="1741947" flipH="1">
              <a:off x="2280608" y="4787028"/>
              <a:ext cx="1020647" cy="2453398"/>
            </a:xfrm>
            <a:prstGeom prst="moon">
              <a:avLst>
                <a:gd name="adj" fmla="val 47563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月 16"/>
            <p:cNvSpPr/>
            <p:nvPr/>
          </p:nvSpPr>
          <p:spPr>
            <a:xfrm rot="3640662" flipH="1">
              <a:off x="1549822" y="4889894"/>
              <a:ext cx="1020647" cy="2453398"/>
            </a:xfrm>
            <a:prstGeom prst="moon">
              <a:avLst>
                <a:gd name="adj" fmla="val 47563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月 7"/>
            <p:cNvSpPr/>
            <p:nvPr/>
          </p:nvSpPr>
          <p:spPr>
            <a:xfrm rot="17959338">
              <a:off x="4339978" y="4889895"/>
              <a:ext cx="1020647" cy="2453398"/>
            </a:xfrm>
            <a:prstGeom prst="moon">
              <a:avLst>
                <a:gd name="adj" fmla="val 47563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雲 5"/>
            <p:cNvSpPr/>
            <p:nvPr/>
          </p:nvSpPr>
          <p:spPr>
            <a:xfrm rot="10254797">
              <a:off x="-345896" y="-735249"/>
              <a:ext cx="5760000" cy="4599278"/>
            </a:xfrm>
            <a:prstGeom prst="clou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台形 86"/>
            <p:cNvSpPr/>
            <p:nvPr/>
          </p:nvSpPr>
          <p:spPr>
            <a:xfrm rot="2737064">
              <a:off x="4730221" y="1591583"/>
              <a:ext cx="372018" cy="1433245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台形 108"/>
            <p:cNvSpPr/>
            <p:nvPr/>
          </p:nvSpPr>
          <p:spPr>
            <a:xfrm rot="16530679">
              <a:off x="1310167" y="2676794"/>
              <a:ext cx="248723" cy="865157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台形 109"/>
            <p:cNvSpPr/>
            <p:nvPr/>
          </p:nvSpPr>
          <p:spPr>
            <a:xfrm rot="18260186">
              <a:off x="1092317" y="675944"/>
              <a:ext cx="174417" cy="865157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台形 110"/>
            <p:cNvSpPr/>
            <p:nvPr/>
          </p:nvSpPr>
          <p:spPr>
            <a:xfrm rot="16850341">
              <a:off x="802114" y="2053434"/>
              <a:ext cx="174417" cy="865157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台形 111"/>
            <p:cNvSpPr/>
            <p:nvPr/>
          </p:nvSpPr>
          <p:spPr>
            <a:xfrm rot="18579736">
              <a:off x="819558" y="1804924"/>
              <a:ext cx="174417" cy="865157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雲 4"/>
            <p:cNvSpPr/>
            <p:nvPr/>
          </p:nvSpPr>
          <p:spPr>
            <a:xfrm rot="514256">
              <a:off x="913351" y="-453356"/>
              <a:ext cx="5760000" cy="4512333"/>
            </a:xfrm>
            <a:prstGeom prst="clou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台形 6"/>
            <p:cNvSpPr/>
            <p:nvPr/>
          </p:nvSpPr>
          <p:spPr>
            <a:xfrm>
              <a:off x="2734962" y="2009052"/>
              <a:ext cx="1445740" cy="4107544"/>
            </a:xfrm>
            <a:prstGeom prst="trapezoid">
              <a:avLst>
                <a:gd name="adj" fmla="val 33784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6" name="台形 85"/>
            <p:cNvSpPr/>
            <p:nvPr/>
          </p:nvSpPr>
          <p:spPr>
            <a:xfrm rot="3636598">
              <a:off x="3961925" y="2160640"/>
              <a:ext cx="386445" cy="1239410"/>
            </a:xfrm>
            <a:prstGeom prst="trapezoid">
              <a:avLst>
                <a:gd name="adj" fmla="val 10571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台形 69"/>
            <p:cNvSpPr/>
            <p:nvPr/>
          </p:nvSpPr>
          <p:spPr>
            <a:xfrm rot="18830812">
              <a:off x="2497417" y="1379973"/>
              <a:ext cx="442837" cy="1841833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台形 83"/>
            <p:cNvSpPr/>
            <p:nvPr/>
          </p:nvSpPr>
          <p:spPr>
            <a:xfrm rot="2766966">
              <a:off x="3957924" y="986984"/>
              <a:ext cx="342136" cy="1433245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台形 84"/>
            <p:cNvSpPr/>
            <p:nvPr/>
          </p:nvSpPr>
          <p:spPr>
            <a:xfrm rot="4646478">
              <a:off x="4456297" y="1059355"/>
              <a:ext cx="265391" cy="1433245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台形 87"/>
            <p:cNvSpPr/>
            <p:nvPr/>
          </p:nvSpPr>
          <p:spPr>
            <a:xfrm rot="594220">
              <a:off x="4166383" y="417631"/>
              <a:ext cx="286765" cy="1198282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台形 88"/>
            <p:cNvSpPr/>
            <p:nvPr/>
          </p:nvSpPr>
          <p:spPr>
            <a:xfrm rot="594220">
              <a:off x="2275063" y="693546"/>
              <a:ext cx="329053" cy="1198282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台形 89"/>
            <p:cNvSpPr/>
            <p:nvPr/>
          </p:nvSpPr>
          <p:spPr>
            <a:xfrm rot="17024958">
              <a:off x="2415260" y="2085723"/>
              <a:ext cx="326227" cy="1047986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台形 95"/>
            <p:cNvSpPr/>
            <p:nvPr/>
          </p:nvSpPr>
          <p:spPr>
            <a:xfrm rot="4343284">
              <a:off x="4994433" y="1804937"/>
              <a:ext cx="299259" cy="1068010"/>
            </a:xfrm>
            <a:prstGeom prst="trapezoid">
              <a:avLst>
                <a:gd name="adj" fmla="val 14982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台形 96"/>
            <p:cNvSpPr/>
            <p:nvPr/>
          </p:nvSpPr>
          <p:spPr>
            <a:xfrm rot="5400000">
              <a:off x="5780124" y="1753060"/>
              <a:ext cx="141430" cy="1068010"/>
            </a:xfrm>
            <a:prstGeom prst="trapezoid">
              <a:avLst>
                <a:gd name="adj" fmla="val 10571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台形 97"/>
            <p:cNvSpPr/>
            <p:nvPr/>
          </p:nvSpPr>
          <p:spPr>
            <a:xfrm rot="3290161">
              <a:off x="5843472" y="1402176"/>
              <a:ext cx="178340" cy="1068010"/>
            </a:xfrm>
            <a:prstGeom prst="trapezoid">
              <a:avLst>
                <a:gd name="adj" fmla="val 17238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台形 98"/>
            <p:cNvSpPr/>
            <p:nvPr/>
          </p:nvSpPr>
          <p:spPr>
            <a:xfrm rot="2714056">
              <a:off x="5103493" y="1767735"/>
              <a:ext cx="141430" cy="649280"/>
            </a:xfrm>
            <a:prstGeom prst="trapezoid">
              <a:avLst>
                <a:gd name="adj" fmla="val 10571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0" name="台形 99"/>
            <p:cNvSpPr/>
            <p:nvPr/>
          </p:nvSpPr>
          <p:spPr>
            <a:xfrm rot="5219292">
              <a:off x="5519740" y="1230175"/>
              <a:ext cx="112341" cy="792000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台形 100"/>
            <p:cNvSpPr/>
            <p:nvPr/>
          </p:nvSpPr>
          <p:spPr>
            <a:xfrm rot="2714056">
              <a:off x="5346656" y="1173695"/>
              <a:ext cx="99004" cy="514661"/>
            </a:xfrm>
            <a:prstGeom prst="trapezoid">
              <a:avLst>
                <a:gd name="adj" fmla="val 10571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台形 101"/>
            <p:cNvSpPr/>
            <p:nvPr/>
          </p:nvSpPr>
          <p:spPr>
            <a:xfrm rot="3974254">
              <a:off x="4951799" y="567060"/>
              <a:ext cx="173544" cy="936000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台形 102"/>
            <p:cNvSpPr/>
            <p:nvPr/>
          </p:nvSpPr>
          <p:spPr>
            <a:xfrm rot="20572741">
              <a:off x="3022568" y="639124"/>
              <a:ext cx="413296" cy="1527231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台形 104"/>
            <p:cNvSpPr/>
            <p:nvPr/>
          </p:nvSpPr>
          <p:spPr>
            <a:xfrm rot="16621467">
              <a:off x="1613131" y="1193596"/>
              <a:ext cx="189187" cy="865157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台形 105"/>
            <p:cNvSpPr/>
            <p:nvPr/>
          </p:nvSpPr>
          <p:spPr>
            <a:xfrm rot="1965239">
              <a:off x="3591523" y="737150"/>
              <a:ext cx="173544" cy="1062911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台形 106"/>
            <p:cNvSpPr/>
            <p:nvPr/>
          </p:nvSpPr>
          <p:spPr>
            <a:xfrm rot="1965239">
              <a:off x="3232676" y="242994"/>
              <a:ext cx="173544" cy="752609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台形 107"/>
            <p:cNvSpPr/>
            <p:nvPr/>
          </p:nvSpPr>
          <p:spPr>
            <a:xfrm rot="18316049">
              <a:off x="2120052" y="572587"/>
              <a:ext cx="159653" cy="571769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75" name="小木"/>
          <p:cNvGrpSpPr/>
          <p:nvPr/>
        </p:nvGrpSpPr>
        <p:grpSpPr>
          <a:xfrm>
            <a:off x="8745398" y="4464687"/>
            <a:ext cx="2076499" cy="1969529"/>
            <a:chOff x="8745398" y="4464687"/>
            <a:chExt cx="2076499" cy="1969529"/>
          </a:xfrm>
        </p:grpSpPr>
        <p:sp>
          <p:nvSpPr>
            <p:cNvPr id="33" name="月 32"/>
            <p:cNvSpPr/>
            <p:nvPr/>
          </p:nvSpPr>
          <p:spPr>
            <a:xfrm rot="1036328" flipH="1">
              <a:off x="9309383" y="5308846"/>
              <a:ext cx="396000" cy="972000"/>
            </a:xfrm>
            <a:prstGeom prst="moon">
              <a:avLst>
                <a:gd name="adj" fmla="val 33875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月 368"/>
            <p:cNvSpPr/>
            <p:nvPr/>
          </p:nvSpPr>
          <p:spPr>
            <a:xfrm rot="20580000">
              <a:off x="9679436" y="5308730"/>
              <a:ext cx="396600" cy="972000"/>
            </a:xfrm>
            <a:prstGeom prst="moon">
              <a:avLst>
                <a:gd name="adj" fmla="val 33065"/>
              </a:avLst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8" name="ハート 367"/>
            <p:cNvSpPr/>
            <p:nvPr/>
          </p:nvSpPr>
          <p:spPr>
            <a:xfrm>
              <a:off x="9616505" y="5678216"/>
              <a:ext cx="144000" cy="756000"/>
            </a:xfrm>
            <a:prstGeom prst="heart">
              <a:avLst/>
            </a:prstGeom>
            <a:solidFill>
              <a:schemeClr val="accent4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台形 33"/>
            <p:cNvSpPr/>
            <p:nvPr/>
          </p:nvSpPr>
          <p:spPr>
            <a:xfrm>
              <a:off x="9572710" y="4716733"/>
              <a:ext cx="230635" cy="1290632"/>
            </a:xfrm>
            <a:prstGeom prst="trapezoid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雲 31"/>
            <p:cNvSpPr/>
            <p:nvPr/>
          </p:nvSpPr>
          <p:spPr>
            <a:xfrm rot="10800000">
              <a:off x="8745398" y="4744662"/>
              <a:ext cx="1537004" cy="770092"/>
            </a:xfrm>
            <a:prstGeom prst="clou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雲 24"/>
            <p:cNvSpPr/>
            <p:nvPr/>
          </p:nvSpPr>
          <p:spPr>
            <a:xfrm rot="10800000">
              <a:off x="8860193" y="4464687"/>
              <a:ext cx="1537004" cy="770092"/>
            </a:xfrm>
            <a:prstGeom prst="clou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雲 25"/>
            <p:cNvSpPr/>
            <p:nvPr/>
          </p:nvSpPr>
          <p:spPr>
            <a:xfrm rot="10800000">
              <a:off x="9284893" y="4724842"/>
              <a:ext cx="1537004" cy="770092"/>
            </a:xfrm>
            <a:prstGeom prst="cloud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天気"/>
          <p:cNvGrpSpPr/>
          <p:nvPr/>
        </p:nvGrpSpPr>
        <p:grpSpPr>
          <a:xfrm>
            <a:off x="6737858" y="-817282"/>
            <a:ext cx="3917141" cy="2010028"/>
            <a:chOff x="6737858" y="-817282"/>
            <a:chExt cx="3917141" cy="2010028"/>
          </a:xfrm>
        </p:grpSpPr>
        <p:sp>
          <p:nvSpPr>
            <p:cNvPr id="35" name="太陽 34"/>
            <p:cNvSpPr/>
            <p:nvPr/>
          </p:nvSpPr>
          <p:spPr>
            <a:xfrm>
              <a:off x="8854999" y="-817282"/>
              <a:ext cx="1800000" cy="1800000"/>
            </a:xfrm>
            <a:prstGeom prst="sun">
              <a:avLst>
                <a:gd name="adj" fmla="val 12500"/>
              </a:avLst>
            </a:prstGeom>
            <a:solidFill>
              <a:srgbClr val="FFC000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8" name="直線コネクタ 37"/>
            <p:cNvCxnSpPr/>
            <p:nvPr/>
          </p:nvCxnSpPr>
          <p:spPr>
            <a:xfrm>
              <a:off x="7944945" y="-40717"/>
              <a:ext cx="0" cy="1045938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>
              <a:off x="8097345" y="111683"/>
              <a:ext cx="0" cy="1045938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7754445" y="146808"/>
              <a:ext cx="0" cy="1045938"/>
            </a:xfrm>
            <a:prstGeom prst="line">
              <a:avLst/>
            </a:prstGeom>
            <a:ln w="3810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雲 35"/>
            <p:cNvSpPr/>
            <p:nvPr/>
          </p:nvSpPr>
          <p:spPr>
            <a:xfrm>
              <a:off x="7197233" y="-650822"/>
              <a:ext cx="2158907" cy="1133074"/>
            </a:xfrm>
            <a:prstGeom prst="cloud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8100000" scaled="1"/>
              <a:tileRect/>
            </a:gra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稲妻 40"/>
            <p:cNvSpPr/>
            <p:nvPr/>
          </p:nvSpPr>
          <p:spPr>
            <a:xfrm rot="13920828">
              <a:off x="7012063" y="18342"/>
              <a:ext cx="684207" cy="1232618"/>
            </a:xfrm>
            <a:prstGeom prst="lightningBolt">
              <a:avLst/>
            </a:prstGeom>
            <a:gradFill flip="none" rotWithShape="1">
              <a:gsLst>
                <a:gs pos="0">
                  <a:srgbClr val="FFFF00"/>
                </a:gs>
                <a:gs pos="100000">
                  <a:schemeClr val="accent4">
                    <a:lumMod val="75000"/>
                  </a:schemeClr>
                </a:gs>
              </a:gsLst>
              <a:lin ang="2700000" scaled="1"/>
              <a:tileRect/>
            </a:gra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3" name="オナガ"/>
          <p:cNvGrpSpPr/>
          <p:nvPr/>
        </p:nvGrpSpPr>
        <p:grpSpPr>
          <a:xfrm>
            <a:off x="7385867" y="1703468"/>
            <a:ext cx="1364963" cy="1027518"/>
            <a:chOff x="8298767" y="2234146"/>
            <a:chExt cx="1364963" cy="1027518"/>
          </a:xfrm>
        </p:grpSpPr>
        <p:cxnSp>
          <p:nvCxnSpPr>
            <p:cNvPr id="54" name="直線コネクタ 53"/>
            <p:cNvCxnSpPr/>
            <p:nvPr/>
          </p:nvCxnSpPr>
          <p:spPr>
            <a:xfrm flipH="1">
              <a:off x="8974538" y="3060215"/>
              <a:ext cx="1859" cy="529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>
              <a:off x="8980241" y="3062940"/>
              <a:ext cx="52804" cy="222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8975495" y="3060543"/>
              <a:ext cx="36000" cy="734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>
              <a:off x="8906939" y="2920702"/>
              <a:ext cx="72000" cy="144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 flipH="1">
              <a:off x="9033705" y="3033750"/>
              <a:ext cx="1859" cy="529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9039872" y="3038001"/>
              <a:ext cx="52804" cy="222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9043839" y="3040944"/>
              <a:ext cx="36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8968744" y="2897933"/>
              <a:ext cx="75798" cy="14939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月 61"/>
            <p:cNvSpPr/>
            <p:nvPr/>
          </p:nvSpPr>
          <p:spPr>
            <a:xfrm rot="11168342">
              <a:off x="8884756" y="2234146"/>
              <a:ext cx="324000" cy="648000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月 62"/>
            <p:cNvSpPr/>
            <p:nvPr/>
          </p:nvSpPr>
          <p:spPr>
            <a:xfrm rot="14674131">
              <a:off x="8478767" y="2793664"/>
              <a:ext cx="288000" cy="648000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月 63"/>
            <p:cNvSpPr/>
            <p:nvPr/>
          </p:nvSpPr>
          <p:spPr>
            <a:xfrm rot="13920861">
              <a:off x="8634402" y="2804273"/>
              <a:ext cx="216000" cy="407092"/>
            </a:xfrm>
            <a:prstGeom prst="moon">
              <a:avLst>
                <a:gd name="adj" fmla="val 875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月 64"/>
            <p:cNvSpPr/>
            <p:nvPr/>
          </p:nvSpPr>
          <p:spPr>
            <a:xfrm rot="11836551">
              <a:off x="8865312" y="2507851"/>
              <a:ext cx="252000" cy="396000"/>
            </a:xfrm>
            <a:prstGeom prst="moon">
              <a:avLst>
                <a:gd name="adj" fmla="val 875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楕円 65"/>
            <p:cNvSpPr/>
            <p:nvPr/>
          </p:nvSpPr>
          <p:spPr>
            <a:xfrm rot="1648040">
              <a:off x="8871730" y="2949146"/>
              <a:ext cx="792000" cy="1800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楕円 66"/>
            <p:cNvSpPr/>
            <p:nvPr/>
          </p:nvSpPr>
          <p:spPr>
            <a:xfrm rot="1648040">
              <a:off x="8596650" y="2760118"/>
              <a:ext cx="540000" cy="144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涙形 67"/>
            <p:cNvSpPr/>
            <p:nvPr/>
          </p:nvSpPr>
          <p:spPr>
            <a:xfrm rot="12143979">
              <a:off x="8601689" y="2652623"/>
              <a:ext cx="216000" cy="180000"/>
            </a:xfrm>
            <a:prstGeom prst="teardrop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月 68"/>
            <p:cNvSpPr/>
            <p:nvPr/>
          </p:nvSpPr>
          <p:spPr>
            <a:xfrm rot="12357807">
              <a:off x="9552513" y="3152725"/>
              <a:ext cx="72000" cy="108000"/>
            </a:xfrm>
            <a:prstGeom prst="moon">
              <a:avLst>
                <a:gd name="adj" fmla="val 4639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虫"/>
          <p:cNvGrpSpPr/>
          <p:nvPr/>
        </p:nvGrpSpPr>
        <p:grpSpPr>
          <a:xfrm>
            <a:off x="1327626" y="2022534"/>
            <a:ext cx="84620" cy="242455"/>
            <a:chOff x="1276347" y="2205869"/>
            <a:chExt cx="84620" cy="242455"/>
          </a:xfrm>
        </p:grpSpPr>
        <p:sp>
          <p:nvSpPr>
            <p:cNvPr id="171" name="楕円 170"/>
            <p:cNvSpPr/>
            <p:nvPr/>
          </p:nvSpPr>
          <p:spPr>
            <a:xfrm>
              <a:off x="1276347" y="2370994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楕円 171"/>
            <p:cNvSpPr/>
            <p:nvPr/>
          </p:nvSpPr>
          <p:spPr>
            <a:xfrm>
              <a:off x="1276347" y="2330655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楕円 172"/>
            <p:cNvSpPr/>
            <p:nvPr/>
          </p:nvSpPr>
          <p:spPr>
            <a:xfrm>
              <a:off x="1277904" y="2292775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楕円 173"/>
            <p:cNvSpPr/>
            <p:nvPr/>
          </p:nvSpPr>
          <p:spPr>
            <a:xfrm>
              <a:off x="1282708" y="2248539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楕円 174"/>
            <p:cNvSpPr/>
            <p:nvPr/>
          </p:nvSpPr>
          <p:spPr>
            <a:xfrm>
              <a:off x="1287804" y="2205869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0" name="オナガ（とまり）"/>
          <p:cNvGrpSpPr/>
          <p:nvPr/>
        </p:nvGrpSpPr>
        <p:grpSpPr>
          <a:xfrm>
            <a:off x="1248910" y="1891094"/>
            <a:ext cx="865157" cy="1031445"/>
            <a:chOff x="1248910" y="1891094"/>
            <a:chExt cx="865157" cy="1031445"/>
          </a:xfrm>
        </p:grpSpPr>
        <p:sp>
          <p:nvSpPr>
            <p:cNvPr id="159" name="月 158"/>
            <p:cNvSpPr/>
            <p:nvPr/>
          </p:nvSpPr>
          <p:spPr>
            <a:xfrm rot="20699700">
              <a:off x="1482275" y="2024419"/>
              <a:ext cx="72000" cy="468000"/>
            </a:xfrm>
            <a:prstGeom prst="moon">
              <a:avLst>
                <a:gd name="adj" fmla="val 8750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月 159"/>
            <p:cNvSpPr/>
            <p:nvPr/>
          </p:nvSpPr>
          <p:spPr>
            <a:xfrm rot="21240000">
              <a:off x="1457493" y="2011622"/>
              <a:ext cx="72000" cy="252000"/>
            </a:xfrm>
            <a:prstGeom prst="moon">
              <a:avLst>
                <a:gd name="adj" fmla="val 875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2" name="楕円 161"/>
            <p:cNvSpPr/>
            <p:nvPr/>
          </p:nvSpPr>
          <p:spPr>
            <a:xfrm rot="5046064">
              <a:off x="1285659" y="2436539"/>
              <a:ext cx="792000" cy="1800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台形 103"/>
            <p:cNvSpPr/>
            <p:nvPr/>
          </p:nvSpPr>
          <p:spPr>
            <a:xfrm rot="16621467">
              <a:off x="1594280" y="2015366"/>
              <a:ext cx="174417" cy="865157"/>
            </a:xfrm>
            <a:prstGeom prst="trapezoid">
              <a:avLst/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楕円 162"/>
            <p:cNvSpPr/>
            <p:nvPr/>
          </p:nvSpPr>
          <p:spPr>
            <a:xfrm rot="4318484">
              <a:off x="1333190" y="2047554"/>
              <a:ext cx="483493" cy="1971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涙形 167"/>
            <p:cNvSpPr/>
            <p:nvPr/>
          </p:nvSpPr>
          <p:spPr>
            <a:xfrm rot="4026502">
              <a:off x="1411278" y="1925525"/>
              <a:ext cx="216000" cy="211705"/>
            </a:xfrm>
            <a:prstGeom prst="teardrop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涙形 163"/>
            <p:cNvSpPr/>
            <p:nvPr/>
          </p:nvSpPr>
          <p:spPr>
            <a:xfrm rot="11480705">
              <a:off x="1383491" y="1891094"/>
              <a:ext cx="216000" cy="180000"/>
            </a:xfrm>
            <a:prstGeom prst="teardrop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月 157"/>
            <p:cNvSpPr/>
            <p:nvPr/>
          </p:nvSpPr>
          <p:spPr>
            <a:xfrm rot="9660000">
              <a:off x="1681784" y="1931237"/>
              <a:ext cx="36000" cy="487967"/>
            </a:xfrm>
            <a:prstGeom prst="moon">
              <a:avLst>
                <a:gd name="adj" fmla="val 87500"/>
              </a:avLst>
            </a:prstGeom>
            <a:solidFill>
              <a:schemeClr val="accent3">
                <a:lumMod val="7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0" name="直線コネクタ 149"/>
            <p:cNvCxnSpPr/>
            <p:nvPr/>
          </p:nvCxnSpPr>
          <p:spPr>
            <a:xfrm flipH="1">
              <a:off x="1550075" y="2362286"/>
              <a:ext cx="28475" cy="2000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コネクタ 150"/>
            <p:cNvCxnSpPr/>
            <p:nvPr/>
          </p:nvCxnSpPr>
          <p:spPr>
            <a:xfrm flipH="1">
              <a:off x="1568983" y="2368517"/>
              <a:ext cx="13359" cy="474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>
              <a:off x="1583027" y="2357039"/>
              <a:ext cx="19127" cy="515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コネクタ 152"/>
            <p:cNvCxnSpPr/>
            <p:nvPr/>
          </p:nvCxnSpPr>
          <p:spPr>
            <a:xfrm flipH="1">
              <a:off x="1577206" y="2288932"/>
              <a:ext cx="27320" cy="938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H="1">
              <a:off x="1687973" y="2369020"/>
              <a:ext cx="9342" cy="5090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コネクタ 154"/>
            <p:cNvCxnSpPr/>
            <p:nvPr/>
          </p:nvCxnSpPr>
          <p:spPr>
            <a:xfrm>
              <a:off x="1706387" y="2368506"/>
              <a:ext cx="52804" cy="222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>
              <a:off x="1703225" y="2375074"/>
              <a:ext cx="26641" cy="5429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コネクタ 156"/>
            <p:cNvCxnSpPr/>
            <p:nvPr/>
          </p:nvCxnSpPr>
          <p:spPr>
            <a:xfrm>
              <a:off x="1671418" y="2287627"/>
              <a:ext cx="39027" cy="9187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月 160"/>
            <p:cNvSpPr/>
            <p:nvPr/>
          </p:nvSpPr>
          <p:spPr>
            <a:xfrm rot="9600000">
              <a:off x="1645155" y="1945055"/>
              <a:ext cx="36000" cy="246369"/>
            </a:xfrm>
            <a:prstGeom prst="moon">
              <a:avLst>
                <a:gd name="adj" fmla="val 875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月 164"/>
            <p:cNvSpPr/>
            <p:nvPr/>
          </p:nvSpPr>
          <p:spPr>
            <a:xfrm rot="16200000">
              <a:off x="1677544" y="2826617"/>
              <a:ext cx="72000" cy="108000"/>
            </a:xfrm>
            <a:prstGeom prst="moon">
              <a:avLst>
                <a:gd name="adj" fmla="val 4639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" name="部会"/>
          <p:cNvGrpSpPr/>
          <p:nvPr/>
        </p:nvGrpSpPr>
        <p:grpSpPr>
          <a:xfrm>
            <a:off x="-533969" y="1999391"/>
            <a:ext cx="3522652" cy="2779907"/>
            <a:chOff x="-138086" y="1924914"/>
            <a:chExt cx="3522652" cy="2779907"/>
          </a:xfrm>
        </p:grpSpPr>
        <p:grpSp>
          <p:nvGrpSpPr>
            <p:cNvPr id="127" name="葉"/>
            <p:cNvGrpSpPr/>
            <p:nvPr/>
          </p:nvGrpSpPr>
          <p:grpSpPr>
            <a:xfrm rot="4988674">
              <a:off x="251064" y="1535764"/>
              <a:ext cx="1868215" cy="2646516"/>
              <a:chOff x="4398672" y="3117992"/>
              <a:chExt cx="1868215" cy="2646516"/>
            </a:xfrm>
          </p:grpSpPr>
          <p:sp>
            <p:nvSpPr>
              <p:cNvPr id="128" name="雲 127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9" name="円弧 128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0" name="円弧 129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1" name="円弧 130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2" name="円弧 131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3" name="円弧 132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4" name="円弧 133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5" name="円弧 134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6" name="円弧 135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7" name="円弧 136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8" name="円弧 137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39" name="円弧 138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40" name="円弧 139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113" name="葉"/>
            <p:cNvGrpSpPr/>
            <p:nvPr/>
          </p:nvGrpSpPr>
          <p:grpSpPr>
            <a:xfrm rot="15523505">
              <a:off x="1127200" y="1854826"/>
              <a:ext cx="1868215" cy="2646516"/>
              <a:chOff x="4398672" y="3117992"/>
              <a:chExt cx="1868215" cy="2646516"/>
            </a:xfrm>
          </p:grpSpPr>
          <p:sp>
            <p:nvSpPr>
              <p:cNvPr id="114" name="雲 113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15" name="円弧 114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16" name="円弧 115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17" name="円弧 116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18" name="円弧 117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19" name="円弧 118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0" name="円弧 119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1" name="円弧 120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2" name="円弧 121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3" name="円弧 122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4" name="円弧 123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5" name="円弧 124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26" name="円弧 125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12" name="葉"/>
            <p:cNvGrpSpPr/>
            <p:nvPr/>
          </p:nvGrpSpPr>
          <p:grpSpPr>
            <a:xfrm rot="330722">
              <a:off x="378521" y="2058305"/>
              <a:ext cx="1868215" cy="2646516"/>
              <a:chOff x="4398672" y="3117992"/>
              <a:chExt cx="1868215" cy="2646516"/>
            </a:xfrm>
          </p:grpSpPr>
          <p:sp>
            <p:nvSpPr>
              <p:cNvPr id="71" name="雲 70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3" name="円弧 72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4" name="円弧 73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5" name="円弧 74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6" name="円弧 75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7" name="円弧 76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8" name="円弧 77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9" name="円弧 78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80" name="円弧 79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81" name="円弧 80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82" name="円弧 81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83" name="円弧 82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72" name="円弧 71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10" name="どんぐり"/>
            <p:cNvGrpSpPr/>
            <p:nvPr/>
          </p:nvGrpSpPr>
          <p:grpSpPr>
            <a:xfrm>
              <a:off x="1461659" y="2890931"/>
              <a:ext cx="394375" cy="409500"/>
              <a:chOff x="5415283" y="1077667"/>
              <a:chExt cx="394375" cy="409500"/>
            </a:xfrm>
          </p:grpSpPr>
          <p:sp>
            <p:nvSpPr>
              <p:cNvPr id="141" name="爆発 2 140"/>
              <p:cNvSpPr/>
              <p:nvPr/>
            </p:nvSpPr>
            <p:spPr>
              <a:xfrm rot="2021597">
                <a:off x="5429408" y="1077667"/>
                <a:ext cx="380250" cy="4095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42" name="涙形 141"/>
              <p:cNvSpPr/>
              <p:nvPr/>
            </p:nvSpPr>
            <p:spPr>
              <a:xfrm rot="7785130">
                <a:off x="5509384" y="1231979"/>
                <a:ext cx="234000" cy="234000"/>
              </a:xfrm>
              <a:prstGeom prst="teardrop">
                <a:avLst>
                  <a:gd name="adj" fmla="val 76991"/>
                </a:avLst>
              </a:prstGeom>
              <a:solidFill>
                <a:srgbClr val="CCFF99"/>
              </a:soli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43" name="爆発 2 142"/>
              <p:cNvSpPr/>
              <p:nvPr/>
            </p:nvSpPr>
            <p:spPr>
              <a:xfrm rot="1502913">
                <a:off x="5415283" y="1090135"/>
                <a:ext cx="351000" cy="3510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44" name="アーチ 143"/>
              <p:cNvSpPr/>
              <p:nvPr/>
            </p:nvSpPr>
            <p:spPr>
              <a:xfrm>
                <a:off x="5530647" y="1167907"/>
                <a:ext cx="209818" cy="289010"/>
              </a:xfrm>
              <a:prstGeom prst="blockArc">
                <a:avLst>
                  <a:gd name="adj1" fmla="val 932558"/>
                  <a:gd name="adj2" fmla="val 4278612"/>
                  <a:gd name="adj3" fmla="val 468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6" name="虫"/>
          <p:cNvGrpSpPr/>
          <p:nvPr/>
        </p:nvGrpSpPr>
        <p:grpSpPr>
          <a:xfrm>
            <a:off x="866602" y="2631340"/>
            <a:ext cx="300373" cy="288000"/>
            <a:chOff x="1250604" y="2518611"/>
            <a:chExt cx="300373" cy="288000"/>
          </a:xfrm>
        </p:grpSpPr>
        <p:sp>
          <p:nvSpPr>
            <p:cNvPr id="11" name="楕円 10"/>
            <p:cNvSpPr/>
            <p:nvPr/>
          </p:nvSpPr>
          <p:spPr>
            <a:xfrm>
              <a:off x="1250604" y="2518611"/>
              <a:ext cx="288000" cy="288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楕円 12"/>
            <p:cNvSpPr/>
            <p:nvPr/>
          </p:nvSpPr>
          <p:spPr>
            <a:xfrm>
              <a:off x="1350367" y="2725709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楕円 144"/>
            <p:cNvSpPr/>
            <p:nvPr/>
          </p:nvSpPr>
          <p:spPr>
            <a:xfrm>
              <a:off x="1389869" y="2722397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楕円 145"/>
            <p:cNvSpPr/>
            <p:nvPr/>
          </p:nvSpPr>
          <p:spPr>
            <a:xfrm>
              <a:off x="1437274" y="2703053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楕円 146"/>
            <p:cNvSpPr/>
            <p:nvPr/>
          </p:nvSpPr>
          <p:spPr>
            <a:xfrm>
              <a:off x="1461320" y="2667486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楕円 147"/>
            <p:cNvSpPr/>
            <p:nvPr/>
          </p:nvSpPr>
          <p:spPr>
            <a:xfrm>
              <a:off x="1477814" y="2626846"/>
              <a:ext cx="73163" cy="7733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6" name="部会"/>
          <p:cNvGrpSpPr/>
          <p:nvPr/>
        </p:nvGrpSpPr>
        <p:grpSpPr>
          <a:xfrm>
            <a:off x="103823" y="211261"/>
            <a:ext cx="3522652" cy="2779907"/>
            <a:chOff x="-138086" y="1924914"/>
            <a:chExt cx="3522652" cy="2779907"/>
          </a:xfrm>
        </p:grpSpPr>
        <p:grpSp>
          <p:nvGrpSpPr>
            <p:cNvPr id="177" name="葉"/>
            <p:cNvGrpSpPr/>
            <p:nvPr/>
          </p:nvGrpSpPr>
          <p:grpSpPr>
            <a:xfrm rot="4988674">
              <a:off x="251064" y="1535764"/>
              <a:ext cx="1868215" cy="2646516"/>
              <a:chOff x="4398672" y="3117992"/>
              <a:chExt cx="1868215" cy="2646516"/>
            </a:xfrm>
          </p:grpSpPr>
          <p:sp>
            <p:nvSpPr>
              <p:cNvPr id="211" name="雲 210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2" name="円弧 211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3" name="円弧 212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4" name="円弧 213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5" name="円弧 214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6" name="円弧 215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7" name="円弧 216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8" name="円弧 217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9" name="円弧 218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20" name="円弧 219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21" name="円弧 220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22" name="円弧 221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23" name="円弧 222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178" name="葉"/>
            <p:cNvGrpSpPr/>
            <p:nvPr/>
          </p:nvGrpSpPr>
          <p:grpSpPr>
            <a:xfrm rot="15523505">
              <a:off x="1127200" y="1854826"/>
              <a:ext cx="1868215" cy="2646516"/>
              <a:chOff x="4398672" y="3117992"/>
              <a:chExt cx="1868215" cy="2646516"/>
            </a:xfrm>
          </p:grpSpPr>
          <p:sp>
            <p:nvSpPr>
              <p:cNvPr id="198" name="雲 197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9" name="円弧 198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0" name="円弧 199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1" name="円弧 200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2" name="円弧 201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3" name="円弧 202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4" name="円弧 203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5" name="円弧 204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6" name="円弧 205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7" name="円弧 206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8" name="円弧 207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09" name="円弧 208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10" name="円弧 209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179" name="葉"/>
            <p:cNvGrpSpPr/>
            <p:nvPr/>
          </p:nvGrpSpPr>
          <p:grpSpPr>
            <a:xfrm rot="330722">
              <a:off x="378521" y="2058305"/>
              <a:ext cx="1868215" cy="2646516"/>
              <a:chOff x="4398672" y="3117992"/>
              <a:chExt cx="1868215" cy="2646516"/>
            </a:xfrm>
          </p:grpSpPr>
          <p:sp>
            <p:nvSpPr>
              <p:cNvPr id="185" name="雲 184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86" name="円弧 185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87" name="円弧 186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88" name="円弧 187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89" name="円弧 188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0" name="円弧 189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1" name="円弧 190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2" name="円弧 191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3" name="円弧 192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4" name="円弧 193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5" name="円弧 194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6" name="円弧 195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97" name="円弧 196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180" name="どんぐり"/>
            <p:cNvGrpSpPr/>
            <p:nvPr/>
          </p:nvGrpSpPr>
          <p:grpSpPr>
            <a:xfrm>
              <a:off x="1461659" y="2890931"/>
              <a:ext cx="394375" cy="409500"/>
              <a:chOff x="5415283" y="1077667"/>
              <a:chExt cx="394375" cy="409500"/>
            </a:xfrm>
          </p:grpSpPr>
          <p:sp>
            <p:nvSpPr>
              <p:cNvPr id="181" name="爆発 2 180"/>
              <p:cNvSpPr/>
              <p:nvPr/>
            </p:nvSpPr>
            <p:spPr>
              <a:xfrm rot="2021597">
                <a:off x="5429408" y="1077667"/>
                <a:ext cx="380250" cy="4095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82" name="涙形 181"/>
              <p:cNvSpPr/>
              <p:nvPr/>
            </p:nvSpPr>
            <p:spPr>
              <a:xfrm rot="7785130">
                <a:off x="5509384" y="1231979"/>
                <a:ext cx="234000" cy="234000"/>
              </a:xfrm>
              <a:prstGeom prst="teardrop">
                <a:avLst>
                  <a:gd name="adj" fmla="val 76991"/>
                </a:avLst>
              </a:prstGeom>
              <a:solidFill>
                <a:srgbClr val="CCFF99"/>
              </a:soli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83" name="爆発 2 182"/>
              <p:cNvSpPr/>
              <p:nvPr/>
            </p:nvSpPr>
            <p:spPr>
              <a:xfrm rot="1502913">
                <a:off x="5415283" y="1090135"/>
                <a:ext cx="351000" cy="3510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184" name="アーチ 183"/>
              <p:cNvSpPr/>
              <p:nvPr/>
            </p:nvSpPr>
            <p:spPr>
              <a:xfrm>
                <a:off x="5530647" y="1167907"/>
                <a:ext cx="209818" cy="289010"/>
              </a:xfrm>
              <a:prstGeom prst="blockArc">
                <a:avLst>
                  <a:gd name="adj1" fmla="val 932558"/>
                  <a:gd name="adj2" fmla="val 4278612"/>
                  <a:gd name="adj3" fmla="val 468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24" name="部会"/>
          <p:cNvGrpSpPr/>
          <p:nvPr/>
        </p:nvGrpSpPr>
        <p:grpSpPr>
          <a:xfrm>
            <a:off x="3203136" y="-243450"/>
            <a:ext cx="3522652" cy="2779907"/>
            <a:chOff x="-138086" y="1924914"/>
            <a:chExt cx="3522652" cy="2779907"/>
          </a:xfrm>
        </p:grpSpPr>
        <p:grpSp>
          <p:nvGrpSpPr>
            <p:cNvPr id="225" name="葉"/>
            <p:cNvGrpSpPr/>
            <p:nvPr/>
          </p:nvGrpSpPr>
          <p:grpSpPr>
            <a:xfrm rot="4988674">
              <a:off x="251064" y="1535764"/>
              <a:ext cx="1868215" cy="2646516"/>
              <a:chOff x="4398672" y="3117992"/>
              <a:chExt cx="1868215" cy="2646516"/>
            </a:xfrm>
          </p:grpSpPr>
          <p:sp>
            <p:nvSpPr>
              <p:cNvPr id="259" name="雲 258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0" name="円弧 259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1" name="円弧 260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2" name="円弧 261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3" name="円弧 262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4" name="円弧 263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5" name="円弧 264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6" name="円弧 265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7" name="円弧 266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8" name="円弧 267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69" name="円弧 268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70" name="円弧 269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71" name="円弧 270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226" name="葉"/>
            <p:cNvGrpSpPr/>
            <p:nvPr/>
          </p:nvGrpSpPr>
          <p:grpSpPr>
            <a:xfrm rot="15523505">
              <a:off x="1127200" y="1854826"/>
              <a:ext cx="1868215" cy="2646516"/>
              <a:chOff x="4398672" y="3117992"/>
              <a:chExt cx="1868215" cy="2646516"/>
            </a:xfrm>
          </p:grpSpPr>
          <p:sp>
            <p:nvSpPr>
              <p:cNvPr id="246" name="雲 245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7" name="円弧 246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8" name="円弧 247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9" name="円弧 248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0" name="円弧 249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1" name="円弧 250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2" name="円弧 251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3" name="円弧 252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4" name="円弧 253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5" name="円弧 254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6" name="円弧 255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7" name="円弧 256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58" name="円弧 257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227" name="葉"/>
            <p:cNvGrpSpPr/>
            <p:nvPr/>
          </p:nvGrpSpPr>
          <p:grpSpPr>
            <a:xfrm rot="330722">
              <a:off x="378521" y="2058305"/>
              <a:ext cx="1868215" cy="2646516"/>
              <a:chOff x="4398672" y="3117992"/>
              <a:chExt cx="1868215" cy="2646516"/>
            </a:xfrm>
          </p:grpSpPr>
          <p:sp>
            <p:nvSpPr>
              <p:cNvPr id="233" name="雲 232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4" name="円弧 233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5" name="円弧 234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6" name="円弧 235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7" name="円弧 236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8" name="円弧 237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9" name="円弧 238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0" name="円弧 239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1" name="円弧 240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2" name="円弧 241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3" name="円弧 242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4" name="円弧 243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45" name="円弧 244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228" name="どんぐり"/>
            <p:cNvGrpSpPr/>
            <p:nvPr/>
          </p:nvGrpSpPr>
          <p:grpSpPr>
            <a:xfrm>
              <a:off x="1461659" y="2890931"/>
              <a:ext cx="394375" cy="409500"/>
              <a:chOff x="5415283" y="1077667"/>
              <a:chExt cx="394375" cy="409500"/>
            </a:xfrm>
          </p:grpSpPr>
          <p:sp>
            <p:nvSpPr>
              <p:cNvPr id="229" name="爆発 2 228"/>
              <p:cNvSpPr/>
              <p:nvPr/>
            </p:nvSpPr>
            <p:spPr>
              <a:xfrm rot="2021597">
                <a:off x="5429408" y="1077667"/>
                <a:ext cx="380250" cy="4095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0" name="涙形 229"/>
              <p:cNvSpPr/>
              <p:nvPr/>
            </p:nvSpPr>
            <p:spPr>
              <a:xfrm rot="7785130">
                <a:off x="5509384" y="1231979"/>
                <a:ext cx="234000" cy="234000"/>
              </a:xfrm>
              <a:prstGeom prst="teardrop">
                <a:avLst>
                  <a:gd name="adj" fmla="val 76991"/>
                </a:avLst>
              </a:prstGeom>
              <a:solidFill>
                <a:srgbClr val="CCFF99"/>
              </a:soli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1" name="爆発 2 230"/>
              <p:cNvSpPr/>
              <p:nvPr/>
            </p:nvSpPr>
            <p:spPr>
              <a:xfrm rot="1502913">
                <a:off x="5415283" y="1090135"/>
                <a:ext cx="351000" cy="3510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32" name="アーチ 231"/>
              <p:cNvSpPr/>
              <p:nvPr/>
            </p:nvSpPr>
            <p:spPr>
              <a:xfrm>
                <a:off x="5530647" y="1167907"/>
                <a:ext cx="209818" cy="289010"/>
              </a:xfrm>
              <a:prstGeom prst="blockArc">
                <a:avLst>
                  <a:gd name="adj1" fmla="val 932558"/>
                  <a:gd name="adj2" fmla="val 4278612"/>
                  <a:gd name="adj3" fmla="val 468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2" name="部会"/>
          <p:cNvGrpSpPr/>
          <p:nvPr/>
        </p:nvGrpSpPr>
        <p:grpSpPr>
          <a:xfrm>
            <a:off x="4142530" y="1061197"/>
            <a:ext cx="3522652" cy="2779907"/>
            <a:chOff x="-138086" y="1924914"/>
            <a:chExt cx="3522652" cy="2779907"/>
          </a:xfrm>
        </p:grpSpPr>
        <p:grpSp>
          <p:nvGrpSpPr>
            <p:cNvPr id="273" name="葉"/>
            <p:cNvGrpSpPr/>
            <p:nvPr/>
          </p:nvGrpSpPr>
          <p:grpSpPr>
            <a:xfrm rot="4988674">
              <a:off x="251064" y="1535764"/>
              <a:ext cx="1868215" cy="2646516"/>
              <a:chOff x="4398672" y="3117992"/>
              <a:chExt cx="1868215" cy="2646516"/>
            </a:xfrm>
          </p:grpSpPr>
          <p:sp>
            <p:nvSpPr>
              <p:cNvPr id="307" name="雲 306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8" name="円弧 307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9" name="円弧 308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0" name="円弧 309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1" name="円弧 310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2" name="円弧 311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3" name="円弧 312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4" name="円弧 313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5" name="円弧 314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6" name="円弧 315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7" name="円弧 316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8" name="円弧 317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19" name="円弧 318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274" name="葉"/>
            <p:cNvGrpSpPr/>
            <p:nvPr/>
          </p:nvGrpSpPr>
          <p:grpSpPr>
            <a:xfrm rot="15523505">
              <a:off x="1127200" y="1854826"/>
              <a:ext cx="1868215" cy="2646516"/>
              <a:chOff x="4398672" y="3117992"/>
              <a:chExt cx="1868215" cy="2646516"/>
            </a:xfrm>
          </p:grpSpPr>
          <p:sp>
            <p:nvSpPr>
              <p:cNvPr id="294" name="雲 293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5" name="円弧 294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6" name="円弧 295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7" name="円弧 296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8" name="円弧 297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9" name="円弧 298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0" name="円弧 299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1" name="円弧 300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2" name="円弧 301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3" name="円弧 302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4" name="円弧 303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5" name="円弧 304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06" name="円弧 305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275" name="葉"/>
            <p:cNvGrpSpPr/>
            <p:nvPr/>
          </p:nvGrpSpPr>
          <p:grpSpPr>
            <a:xfrm rot="330722">
              <a:off x="378521" y="2058305"/>
              <a:ext cx="1868215" cy="2646516"/>
              <a:chOff x="4398672" y="3117992"/>
              <a:chExt cx="1868215" cy="2646516"/>
            </a:xfrm>
          </p:grpSpPr>
          <p:sp>
            <p:nvSpPr>
              <p:cNvPr id="281" name="雲 280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2" name="円弧 281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3" name="円弧 282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4" name="円弧 283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5" name="円弧 284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6" name="円弧 285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7" name="円弧 286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8" name="円弧 287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9" name="円弧 288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0" name="円弧 289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1" name="円弧 290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2" name="円弧 291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93" name="円弧 292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276" name="どんぐり"/>
            <p:cNvGrpSpPr/>
            <p:nvPr/>
          </p:nvGrpSpPr>
          <p:grpSpPr>
            <a:xfrm>
              <a:off x="1461659" y="2890931"/>
              <a:ext cx="394375" cy="409500"/>
              <a:chOff x="5415283" y="1077667"/>
              <a:chExt cx="394375" cy="409500"/>
            </a:xfrm>
          </p:grpSpPr>
          <p:sp>
            <p:nvSpPr>
              <p:cNvPr id="277" name="爆発 2 276"/>
              <p:cNvSpPr/>
              <p:nvPr/>
            </p:nvSpPr>
            <p:spPr>
              <a:xfrm rot="2021597">
                <a:off x="5429408" y="1077667"/>
                <a:ext cx="380250" cy="4095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78" name="涙形 277"/>
              <p:cNvSpPr/>
              <p:nvPr/>
            </p:nvSpPr>
            <p:spPr>
              <a:xfrm rot="7785130">
                <a:off x="5509384" y="1231979"/>
                <a:ext cx="234000" cy="234000"/>
              </a:xfrm>
              <a:prstGeom prst="teardrop">
                <a:avLst>
                  <a:gd name="adj" fmla="val 76991"/>
                </a:avLst>
              </a:prstGeom>
              <a:solidFill>
                <a:srgbClr val="CCFF99"/>
              </a:soli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79" name="爆発 2 278"/>
              <p:cNvSpPr/>
              <p:nvPr/>
            </p:nvSpPr>
            <p:spPr>
              <a:xfrm rot="1502913">
                <a:off x="5415283" y="1090135"/>
                <a:ext cx="351000" cy="3510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280" name="アーチ 279"/>
              <p:cNvSpPr/>
              <p:nvPr/>
            </p:nvSpPr>
            <p:spPr>
              <a:xfrm>
                <a:off x="5530647" y="1167907"/>
                <a:ext cx="209818" cy="289010"/>
              </a:xfrm>
              <a:prstGeom prst="blockArc">
                <a:avLst>
                  <a:gd name="adj1" fmla="val 932558"/>
                  <a:gd name="adj2" fmla="val 4278612"/>
                  <a:gd name="adj3" fmla="val 468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20" name="部会"/>
          <p:cNvGrpSpPr/>
          <p:nvPr/>
        </p:nvGrpSpPr>
        <p:grpSpPr>
          <a:xfrm>
            <a:off x="1336215" y="-525144"/>
            <a:ext cx="3522652" cy="2779907"/>
            <a:chOff x="-138086" y="1924914"/>
            <a:chExt cx="3522652" cy="2779907"/>
          </a:xfrm>
        </p:grpSpPr>
        <p:grpSp>
          <p:nvGrpSpPr>
            <p:cNvPr id="321" name="葉"/>
            <p:cNvGrpSpPr/>
            <p:nvPr/>
          </p:nvGrpSpPr>
          <p:grpSpPr>
            <a:xfrm rot="4988674">
              <a:off x="251064" y="1535764"/>
              <a:ext cx="1868215" cy="2646516"/>
              <a:chOff x="4398672" y="3117992"/>
              <a:chExt cx="1868215" cy="2646516"/>
            </a:xfrm>
          </p:grpSpPr>
          <p:sp>
            <p:nvSpPr>
              <p:cNvPr id="355" name="雲 354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6" name="円弧 355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7" name="円弧 356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8" name="円弧 357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9" name="円弧 358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0" name="円弧 359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1" name="円弧 360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2" name="円弧 361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3" name="円弧 362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4" name="円弧 363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5" name="円弧 364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6" name="円弧 365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67" name="円弧 366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322" name="葉"/>
            <p:cNvGrpSpPr/>
            <p:nvPr/>
          </p:nvGrpSpPr>
          <p:grpSpPr>
            <a:xfrm rot="15523505">
              <a:off x="1127200" y="1854826"/>
              <a:ext cx="1868215" cy="2646516"/>
              <a:chOff x="4398672" y="3117992"/>
              <a:chExt cx="1868215" cy="2646516"/>
            </a:xfrm>
          </p:grpSpPr>
          <p:sp>
            <p:nvSpPr>
              <p:cNvPr id="342" name="雲 341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3" name="円弧 342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4" name="円弧 343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5" name="円弧 344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6" name="円弧 345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7" name="円弧 346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8" name="円弧 347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9" name="円弧 348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0" name="円弧 349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1" name="円弧 350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2" name="円弧 351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3" name="円弧 352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54" name="円弧 353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323" name="葉"/>
            <p:cNvGrpSpPr/>
            <p:nvPr/>
          </p:nvGrpSpPr>
          <p:grpSpPr>
            <a:xfrm rot="330722">
              <a:off x="378521" y="2058305"/>
              <a:ext cx="1868215" cy="2646516"/>
              <a:chOff x="4398672" y="3117992"/>
              <a:chExt cx="1868215" cy="2646516"/>
            </a:xfrm>
          </p:grpSpPr>
          <p:sp>
            <p:nvSpPr>
              <p:cNvPr id="329" name="雲 328"/>
              <p:cNvSpPr/>
              <p:nvPr/>
            </p:nvSpPr>
            <p:spPr>
              <a:xfrm rot="19970713">
                <a:off x="5006405" y="4060089"/>
                <a:ext cx="684000" cy="504000"/>
              </a:xfrm>
              <a:prstGeom prst="cloud">
                <a:avLst/>
              </a:prstGeom>
              <a:solidFill>
                <a:schemeClr val="accent6"/>
              </a:solidFill>
              <a:ln w="31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0" name="円弧 329"/>
              <p:cNvSpPr/>
              <p:nvPr/>
            </p:nvSpPr>
            <p:spPr>
              <a:xfrm rot="15853277">
                <a:off x="4673099" y="4408515"/>
                <a:ext cx="682864" cy="708228"/>
              </a:xfrm>
              <a:prstGeom prst="arc">
                <a:avLst>
                  <a:gd name="adj1" fmla="val 2278689"/>
                  <a:gd name="adj2" fmla="val 3901773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1" name="円弧 330"/>
              <p:cNvSpPr/>
              <p:nvPr/>
            </p:nvSpPr>
            <p:spPr>
              <a:xfrm rot="15001499">
                <a:off x="4312051" y="4295019"/>
                <a:ext cx="1393605" cy="1199884"/>
              </a:xfrm>
              <a:prstGeom prst="arc">
                <a:avLst>
                  <a:gd name="adj1" fmla="val 2784971"/>
                  <a:gd name="adj2" fmla="val 4334985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2" name="円弧 331"/>
              <p:cNvSpPr/>
              <p:nvPr/>
            </p:nvSpPr>
            <p:spPr>
              <a:xfrm rot="14570713">
                <a:off x="4605272" y="4266608"/>
                <a:ext cx="1335365" cy="1059489"/>
              </a:xfrm>
              <a:prstGeom prst="arc">
                <a:avLst>
                  <a:gd name="adj1" fmla="val 2285748"/>
                  <a:gd name="adj2" fmla="val 3924139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3" name="円弧 332"/>
              <p:cNvSpPr/>
              <p:nvPr/>
            </p:nvSpPr>
            <p:spPr>
              <a:xfrm rot="14287438">
                <a:off x="4686112" y="4314052"/>
                <a:ext cx="1722302" cy="1178609"/>
              </a:xfrm>
              <a:prstGeom prst="arc">
                <a:avLst>
                  <a:gd name="adj1" fmla="val 1539953"/>
                  <a:gd name="adj2" fmla="val 2448481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4" name="円弧 333"/>
              <p:cNvSpPr/>
              <p:nvPr/>
            </p:nvSpPr>
            <p:spPr>
              <a:xfrm rot="758285">
                <a:off x="4759596" y="3706966"/>
                <a:ext cx="637308" cy="746774"/>
              </a:xfrm>
              <a:prstGeom prst="arc">
                <a:avLst>
                  <a:gd name="adj1" fmla="val 2446054"/>
                  <a:gd name="adj2" fmla="val 5058551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5" name="円弧 334"/>
              <p:cNvSpPr/>
              <p:nvPr/>
            </p:nvSpPr>
            <p:spPr>
              <a:xfrm rot="1381138">
                <a:off x="4398672" y="3334940"/>
                <a:ext cx="1214798" cy="937214"/>
              </a:xfrm>
              <a:prstGeom prst="arc">
                <a:avLst>
                  <a:gd name="adj1" fmla="val 1568604"/>
                  <a:gd name="adj2" fmla="val 3718052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6" name="円弧 335"/>
              <p:cNvSpPr/>
              <p:nvPr/>
            </p:nvSpPr>
            <p:spPr>
              <a:xfrm rot="3561970">
                <a:off x="4949985" y="2976185"/>
                <a:ext cx="1010932" cy="1294546"/>
              </a:xfrm>
              <a:prstGeom prst="arc">
                <a:avLst>
                  <a:gd name="adj1" fmla="val 1989889"/>
                  <a:gd name="adj2" fmla="val 3533590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7" name="円弧 336"/>
              <p:cNvSpPr/>
              <p:nvPr/>
            </p:nvSpPr>
            <p:spPr>
              <a:xfrm rot="1766085">
                <a:off x="5126686" y="3545232"/>
                <a:ext cx="549930" cy="551486"/>
              </a:xfrm>
              <a:prstGeom prst="arc">
                <a:avLst>
                  <a:gd name="adj1" fmla="val 1764947"/>
                  <a:gd name="adj2" fmla="val 51227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8" name="円弧 337"/>
              <p:cNvSpPr/>
              <p:nvPr/>
            </p:nvSpPr>
            <p:spPr>
              <a:xfrm rot="7933709">
                <a:off x="4738983" y="4025500"/>
                <a:ext cx="2086714" cy="969095"/>
              </a:xfrm>
              <a:prstGeom prst="arc">
                <a:avLst>
                  <a:gd name="adj1" fmla="val 2525520"/>
                  <a:gd name="adj2" fmla="val 6775564"/>
                </a:avLst>
              </a:prstGeom>
              <a:ln w="952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39" name="円弧 338"/>
              <p:cNvSpPr/>
              <p:nvPr/>
            </p:nvSpPr>
            <p:spPr>
              <a:xfrm rot="7933709">
                <a:off x="4738004" y="4022201"/>
                <a:ext cx="2086714" cy="969095"/>
              </a:xfrm>
              <a:prstGeom prst="arc">
                <a:avLst>
                  <a:gd name="adj1" fmla="val 3650869"/>
                  <a:gd name="adj2" fmla="val 6775564"/>
                </a:avLst>
              </a:prstGeom>
              <a:ln w="127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0" name="円弧 339"/>
              <p:cNvSpPr/>
              <p:nvPr/>
            </p:nvSpPr>
            <p:spPr>
              <a:xfrm rot="7933709">
                <a:off x="4736608" y="4023717"/>
                <a:ext cx="2086714" cy="969095"/>
              </a:xfrm>
              <a:prstGeom prst="arc">
                <a:avLst>
                  <a:gd name="adj1" fmla="val 4485884"/>
                  <a:gd name="adj2" fmla="val 6775564"/>
                </a:avLst>
              </a:prstGeom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41" name="円弧 340"/>
              <p:cNvSpPr/>
              <p:nvPr/>
            </p:nvSpPr>
            <p:spPr>
              <a:xfrm rot="7933709">
                <a:off x="4738943" y="4022575"/>
                <a:ext cx="2086714" cy="969095"/>
              </a:xfrm>
              <a:prstGeom prst="arc">
                <a:avLst>
                  <a:gd name="adj1" fmla="val 5665668"/>
                  <a:gd name="adj2" fmla="val 6775564"/>
                </a:avLst>
              </a:prstGeom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</p:grpSp>
        <p:grpSp>
          <p:nvGrpSpPr>
            <p:cNvPr id="324" name="どんぐり"/>
            <p:cNvGrpSpPr/>
            <p:nvPr/>
          </p:nvGrpSpPr>
          <p:grpSpPr>
            <a:xfrm>
              <a:off x="1461659" y="2890931"/>
              <a:ext cx="394375" cy="409500"/>
              <a:chOff x="5415283" y="1077667"/>
              <a:chExt cx="394375" cy="409500"/>
            </a:xfrm>
          </p:grpSpPr>
          <p:sp>
            <p:nvSpPr>
              <p:cNvPr id="325" name="爆発 2 324"/>
              <p:cNvSpPr/>
              <p:nvPr/>
            </p:nvSpPr>
            <p:spPr>
              <a:xfrm rot="2021597">
                <a:off x="5429408" y="1077667"/>
                <a:ext cx="380250" cy="4095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26" name="涙形 325"/>
              <p:cNvSpPr/>
              <p:nvPr/>
            </p:nvSpPr>
            <p:spPr>
              <a:xfrm rot="7785130">
                <a:off x="5509384" y="1231979"/>
                <a:ext cx="234000" cy="234000"/>
              </a:xfrm>
              <a:prstGeom prst="teardrop">
                <a:avLst>
                  <a:gd name="adj" fmla="val 76991"/>
                </a:avLst>
              </a:prstGeom>
              <a:solidFill>
                <a:srgbClr val="CCFF99"/>
              </a:solidFill>
              <a:ln w="1270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27" name="爆発 2 326"/>
              <p:cNvSpPr/>
              <p:nvPr/>
            </p:nvSpPr>
            <p:spPr>
              <a:xfrm rot="1502913">
                <a:off x="5415283" y="1090135"/>
                <a:ext cx="351000" cy="351000"/>
              </a:xfrm>
              <a:prstGeom prst="irregularSeal2">
                <a:avLst/>
              </a:prstGeom>
              <a:solidFill>
                <a:srgbClr val="CCCC00"/>
              </a:solidFill>
              <a:ln w="6350">
                <a:solidFill>
                  <a:srgbClr val="3E2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/>
              </a:p>
            </p:txBody>
          </p:sp>
          <p:sp>
            <p:nvSpPr>
              <p:cNvPr id="328" name="アーチ 327"/>
              <p:cNvSpPr/>
              <p:nvPr/>
            </p:nvSpPr>
            <p:spPr>
              <a:xfrm>
                <a:off x="5530647" y="1167907"/>
                <a:ext cx="209818" cy="289010"/>
              </a:xfrm>
              <a:prstGeom prst="blockArc">
                <a:avLst>
                  <a:gd name="adj1" fmla="val 932558"/>
                  <a:gd name="adj2" fmla="val 4278612"/>
                  <a:gd name="adj3" fmla="val 4681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463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52" name="どんぐり（熟）"/>
          <p:cNvGrpSpPr/>
          <p:nvPr/>
        </p:nvGrpSpPr>
        <p:grpSpPr>
          <a:xfrm rot="674048">
            <a:off x="5396446" y="4967552"/>
            <a:ext cx="394375" cy="409500"/>
            <a:chOff x="5894675" y="2179614"/>
            <a:chExt cx="394375" cy="409500"/>
          </a:xfrm>
        </p:grpSpPr>
        <p:sp>
          <p:nvSpPr>
            <p:cNvPr id="371" name="爆発 2 370"/>
            <p:cNvSpPr/>
            <p:nvPr/>
          </p:nvSpPr>
          <p:spPr>
            <a:xfrm rot="2021597">
              <a:off x="5908800" y="2179614"/>
              <a:ext cx="380250" cy="4095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72" name="涙形 371"/>
            <p:cNvSpPr/>
            <p:nvPr/>
          </p:nvSpPr>
          <p:spPr>
            <a:xfrm rot="7785130">
              <a:off x="5988776" y="2333926"/>
              <a:ext cx="234000" cy="234000"/>
            </a:xfrm>
            <a:prstGeom prst="teardrop">
              <a:avLst>
                <a:gd name="adj" fmla="val 76991"/>
              </a:avLst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73" name="爆発 2 372"/>
            <p:cNvSpPr/>
            <p:nvPr/>
          </p:nvSpPr>
          <p:spPr>
            <a:xfrm rot="1502913">
              <a:off x="5894675" y="2192082"/>
              <a:ext cx="351000" cy="3510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74" name="アーチ 373"/>
            <p:cNvSpPr/>
            <p:nvPr/>
          </p:nvSpPr>
          <p:spPr>
            <a:xfrm>
              <a:off x="6010039" y="2269854"/>
              <a:ext cx="209818" cy="289010"/>
            </a:xfrm>
            <a:prstGeom prst="blockArc">
              <a:avLst>
                <a:gd name="adj1" fmla="val 932558"/>
                <a:gd name="adj2" fmla="val 4278612"/>
                <a:gd name="adj3" fmla="val 468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>
                <a:solidFill>
                  <a:schemeClr val="tx1"/>
                </a:solidFill>
              </a:endParaRPr>
            </a:p>
          </p:txBody>
        </p:sp>
      </p:grpSp>
      <p:grpSp>
        <p:nvGrpSpPr>
          <p:cNvPr id="370" name="オナガ"/>
          <p:cNvGrpSpPr/>
          <p:nvPr/>
        </p:nvGrpSpPr>
        <p:grpSpPr>
          <a:xfrm flipH="1">
            <a:off x="6706563" y="2930326"/>
            <a:ext cx="1364963" cy="1027518"/>
            <a:chOff x="8298767" y="2234146"/>
            <a:chExt cx="1364963" cy="1027518"/>
          </a:xfrm>
        </p:grpSpPr>
        <p:cxnSp>
          <p:nvCxnSpPr>
            <p:cNvPr id="376" name="直線コネクタ 375"/>
            <p:cNvCxnSpPr/>
            <p:nvPr/>
          </p:nvCxnSpPr>
          <p:spPr>
            <a:xfrm flipH="1">
              <a:off x="8974538" y="3060215"/>
              <a:ext cx="1859" cy="529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直線コネクタ 376"/>
            <p:cNvCxnSpPr/>
            <p:nvPr/>
          </p:nvCxnSpPr>
          <p:spPr>
            <a:xfrm>
              <a:off x="8980241" y="3062940"/>
              <a:ext cx="52804" cy="222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直線コネクタ 377"/>
            <p:cNvCxnSpPr/>
            <p:nvPr/>
          </p:nvCxnSpPr>
          <p:spPr>
            <a:xfrm>
              <a:off x="8975495" y="3060543"/>
              <a:ext cx="36000" cy="7346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直線コネクタ 378"/>
            <p:cNvCxnSpPr/>
            <p:nvPr/>
          </p:nvCxnSpPr>
          <p:spPr>
            <a:xfrm>
              <a:off x="8906939" y="2920702"/>
              <a:ext cx="72000" cy="144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直線コネクタ 379"/>
            <p:cNvCxnSpPr/>
            <p:nvPr/>
          </p:nvCxnSpPr>
          <p:spPr>
            <a:xfrm flipH="1">
              <a:off x="9033705" y="3033750"/>
              <a:ext cx="1859" cy="529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直線コネクタ 380"/>
            <p:cNvCxnSpPr/>
            <p:nvPr/>
          </p:nvCxnSpPr>
          <p:spPr>
            <a:xfrm>
              <a:off x="9039872" y="3038001"/>
              <a:ext cx="52804" cy="2221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直線コネクタ 381"/>
            <p:cNvCxnSpPr/>
            <p:nvPr/>
          </p:nvCxnSpPr>
          <p:spPr>
            <a:xfrm>
              <a:off x="9043839" y="3040944"/>
              <a:ext cx="36000" cy="72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直線コネクタ 382"/>
            <p:cNvCxnSpPr/>
            <p:nvPr/>
          </p:nvCxnSpPr>
          <p:spPr>
            <a:xfrm>
              <a:off x="8968744" y="2897933"/>
              <a:ext cx="75798" cy="14939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月 383"/>
            <p:cNvSpPr/>
            <p:nvPr/>
          </p:nvSpPr>
          <p:spPr>
            <a:xfrm rot="11168342">
              <a:off x="8884756" y="2234146"/>
              <a:ext cx="324000" cy="648000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5" name="月 384"/>
            <p:cNvSpPr/>
            <p:nvPr/>
          </p:nvSpPr>
          <p:spPr>
            <a:xfrm rot="14674131">
              <a:off x="8478767" y="2793664"/>
              <a:ext cx="288000" cy="648000"/>
            </a:xfrm>
            <a:prstGeom prst="moon">
              <a:avLst>
                <a:gd name="adj" fmla="val 87500"/>
              </a:avLst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6" name="月 385"/>
            <p:cNvSpPr/>
            <p:nvPr/>
          </p:nvSpPr>
          <p:spPr>
            <a:xfrm rot="13920861">
              <a:off x="8634402" y="2804273"/>
              <a:ext cx="216000" cy="407092"/>
            </a:xfrm>
            <a:prstGeom prst="moon">
              <a:avLst>
                <a:gd name="adj" fmla="val 875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7" name="月 386"/>
            <p:cNvSpPr/>
            <p:nvPr/>
          </p:nvSpPr>
          <p:spPr>
            <a:xfrm rot="11836551">
              <a:off x="8865312" y="2507851"/>
              <a:ext cx="252000" cy="396000"/>
            </a:xfrm>
            <a:prstGeom prst="moon">
              <a:avLst>
                <a:gd name="adj" fmla="val 875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8" name="楕円 387"/>
            <p:cNvSpPr/>
            <p:nvPr/>
          </p:nvSpPr>
          <p:spPr>
            <a:xfrm rot="1648040">
              <a:off x="8871730" y="2949146"/>
              <a:ext cx="792000" cy="1800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9" name="楕円 388"/>
            <p:cNvSpPr/>
            <p:nvPr/>
          </p:nvSpPr>
          <p:spPr>
            <a:xfrm rot="1648040">
              <a:off x="8596650" y="2760118"/>
              <a:ext cx="540000" cy="1440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0" name="涙形 389"/>
            <p:cNvSpPr/>
            <p:nvPr/>
          </p:nvSpPr>
          <p:spPr>
            <a:xfrm rot="12143979">
              <a:off x="8601689" y="2652623"/>
              <a:ext cx="216000" cy="180000"/>
            </a:xfrm>
            <a:prstGeom prst="teardrop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1" name="月 390"/>
            <p:cNvSpPr/>
            <p:nvPr/>
          </p:nvSpPr>
          <p:spPr>
            <a:xfrm rot="12357807">
              <a:off x="9552513" y="3152725"/>
              <a:ext cx="72000" cy="108000"/>
            </a:xfrm>
            <a:prstGeom prst="moon">
              <a:avLst>
                <a:gd name="adj" fmla="val 46391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92" name="どんぐり（熟）"/>
          <p:cNvGrpSpPr/>
          <p:nvPr/>
        </p:nvGrpSpPr>
        <p:grpSpPr>
          <a:xfrm rot="19225389">
            <a:off x="7148269" y="3690898"/>
            <a:ext cx="394375" cy="409500"/>
            <a:chOff x="5894675" y="2179614"/>
            <a:chExt cx="394375" cy="409500"/>
          </a:xfrm>
        </p:grpSpPr>
        <p:sp>
          <p:nvSpPr>
            <p:cNvPr id="393" name="爆発 2 392"/>
            <p:cNvSpPr/>
            <p:nvPr/>
          </p:nvSpPr>
          <p:spPr>
            <a:xfrm rot="2021597">
              <a:off x="5908800" y="2179614"/>
              <a:ext cx="380250" cy="4095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94" name="涙形 393"/>
            <p:cNvSpPr/>
            <p:nvPr/>
          </p:nvSpPr>
          <p:spPr>
            <a:xfrm rot="7785130">
              <a:off x="5988776" y="2333926"/>
              <a:ext cx="234000" cy="234000"/>
            </a:xfrm>
            <a:prstGeom prst="teardrop">
              <a:avLst>
                <a:gd name="adj" fmla="val 76991"/>
              </a:avLst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95" name="爆発 2 394"/>
            <p:cNvSpPr/>
            <p:nvPr/>
          </p:nvSpPr>
          <p:spPr>
            <a:xfrm rot="1502913">
              <a:off x="5894675" y="2192082"/>
              <a:ext cx="351000" cy="3510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396" name="アーチ 395"/>
            <p:cNvSpPr/>
            <p:nvPr/>
          </p:nvSpPr>
          <p:spPr>
            <a:xfrm>
              <a:off x="6010039" y="2269854"/>
              <a:ext cx="209818" cy="289010"/>
            </a:xfrm>
            <a:prstGeom prst="blockArc">
              <a:avLst>
                <a:gd name="adj1" fmla="val 932558"/>
                <a:gd name="adj2" fmla="val 4278612"/>
                <a:gd name="adj3" fmla="val 468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>
                <a:solidFill>
                  <a:schemeClr val="tx1"/>
                </a:solidFill>
              </a:endParaRPr>
            </a:p>
          </p:txBody>
        </p:sp>
      </p:grpSp>
      <p:pic>
        <p:nvPicPr>
          <p:cNvPr id="19" name="図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5098">
            <a:off x="4894642" y="4582853"/>
            <a:ext cx="732179" cy="1272532"/>
          </a:xfrm>
          <a:prstGeom prst="rect">
            <a:avLst/>
          </a:prstGeom>
        </p:spPr>
      </p:pic>
      <p:grpSp>
        <p:nvGrpSpPr>
          <p:cNvPr id="858" name="どんぐり（熟）"/>
          <p:cNvGrpSpPr/>
          <p:nvPr/>
        </p:nvGrpSpPr>
        <p:grpSpPr>
          <a:xfrm rot="20364322">
            <a:off x="5776142" y="5154564"/>
            <a:ext cx="394375" cy="409500"/>
            <a:chOff x="5894675" y="2179614"/>
            <a:chExt cx="394375" cy="409500"/>
          </a:xfrm>
        </p:grpSpPr>
        <p:sp>
          <p:nvSpPr>
            <p:cNvPr id="914" name="爆発 2 913"/>
            <p:cNvSpPr/>
            <p:nvPr/>
          </p:nvSpPr>
          <p:spPr>
            <a:xfrm rot="2021597">
              <a:off x="5908800" y="2179614"/>
              <a:ext cx="380250" cy="4095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15" name="涙形 914"/>
            <p:cNvSpPr/>
            <p:nvPr/>
          </p:nvSpPr>
          <p:spPr>
            <a:xfrm rot="7785130">
              <a:off x="5988776" y="2333926"/>
              <a:ext cx="234000" cy="234000"/>
            </a:xfrm>
            <a:prstGeom prst="teardrop">
              <a:avLst>
                <a:gd name="adj" fmla="val 76991"/>
              </a:avLst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16" name="爆発 2 915"/>
            <p:cNvSpPr/>
            <p:nvPr/>
          </p:nvSpPr>
          <p:spPr>
            <a:xfrm rot="1502913">
              <a:off x="5894675" y="2192082"/>
              <a:ext cx="351000" cy="3510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17" name="アーチ 916"/>
            <p:cNvSpPr/>
            <p:nvPr/>
          </p:nvSpPr>
          <p:spPr>
            <a:xfrm>
              <a:off x="6010039" y="2269854"/>
              <a:ext cx="209818" cy="289010"/>
            </a:xfrm>
            <a:prstGeom prst="blockArc">
              <a:avLst>
                <a:gd name="adj1" fmla="val 932558"/>
                <a:gd name="adj2" fmla="val 4278612"/>
                <a:gd name="adj3" fmla="val 468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>
                <a:solidFill>
                  <a:schemeClr val="tx1"/>
                </a:solidFill>
              </a:endParaRPr>
            </a:p>
          </p:txBody>
        </p:sp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830" y="4930325"/>
            <a:ext cx="643218" cy="830696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5939" y="4745413"/>
            <a:ext cx="607182" cy="111600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0000" flipH="1">
            <a:off x="127642" y="4205387"/>
            <a:ext cx="662934" cy="165600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206" y="4264038"/>
            <a:ext cx="609197" cy="165600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">
            <a:off x="6640160" y="4481195"/>
            <a:ext cx="1199373" cy="1440000"/>
          </a:xfrm>
          <a:prstGeom prst="rect">
            <a:avLst/>
          </a:prstGeom>
        </p:spPr>
      </p:pic>
      <p:grpSp>
        <p:nvGrpSpPr>
          <p:cNvPr id="918" name="どんぐり（熟）"/>
          <p:cNvGrpSpPr/>
          <p:nvPr/>
        </p:nvGrpSpPr>
        <p:grpSpPr>
          <a:xfrm rot="20364322">
            <a:off x="6892386" y="4926451"/>
            <a:ext cx="394375" cy="409500"/>
            <a:chOff x="5894675" y="2179614"/>
            <a:chExt cx="394375" cy="409500"/>
          </a:xfrm>
        </p:grpSpPr>
        <p:sp>
          <p:nvSpPr>
            <p:cNvPr id="919" name="爆発 2 918"/>
            <p:cNvSpPr/>
            <p:nvPr/>
          </p:nvSpPr>
          <p:spPr>
            <a:xfrm rot="2021597">
              <a:off x="5908800" y="2179614"/>
              <a:ext cx="380250" cy="4095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20" name="涙形 919"/>
            <p:cNvSpPr/>
            <p:nvPr/>
          </p:nvSpPr>
          <p:spPr>
            <a:xfrm rot="7785130">
              <a:off x="5988776" y="2333926"/>
              <a:ext cx="234000" cy="234000"/>
            </a:xfrm>
            <a:prstGeom prst="teardrop">
              <a:avLst>
                <a:gd name="adj" fmla="val 76991"/>
              </a:avLst>
            </a:prstGeom>
            <a:solidFill>
              <a:schemeClr val="accent4">
                <a:lumMod val="75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21" name="爆発 2 920"/>
            <p:cNvSpPr/>
            <p:nvPr/>
          </p:nvSpPr>
          <p:spPr>
            <a:xfrm rot="1502913">
              <a:off x="5894675" y="2192082"/>
              <a:ext cx="351000" cy="351000"/>
            </a:xfrm>
            <a:prstGeom prst="irregularSeal2">
              <a:avLst/>
            </a:prstGeom>
            <a:solidFill>
              <a:schemeClr val="accent4">
                <a:lumMod val="50000"/>
              </a:schemeClr>
            </a:solidFill>
            <a:ln w="6350">
              <a:solidFill>
                <a:srgbClr val="3E2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  <p:sp>
          <p:nvSpPr>
            <p:cNvPr id="922" name="アーチ 921"/>
            <p:cNvSpPr/>
            <p:nvPr/>
          </p:nvSpPr>
          <p:spPr>
            <a:xfrm>
              <a:off x="6010039" y="2269854"/>
              <a:ext cx="209818" cy="289010"/>
            </a:xfrm>
            <a:prstGeom prst="blockArc">
              <a:avLst>
                <a:gd name="adj1" fmla="val 932558"/>
                <a:gd name="adj2" fmla="val 4278612"/>
                <a:gd name="adj3" fmla="val 468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>
                <a:solidFill>
                  <a:schemeClr val="tx1"/>
                </a:solidFill>
              </a:endParaRP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2162137" y="6115002"/>
            <a:ext cx="253146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根：官民協働検討委員会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3" name="テキスト ボックス 922"/>
          <p:cNvSpPr txBox="1"/>
          <p:nvPr/>
        </p:nvSpPr>
        <p:spPr>
          <a:xfrm>
            <a:off x="8311445" y="117653"/>
            <a:ext cx="121058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運営協議会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4" name="テキスト ボックス 923"/>
          <p:cNvSpPr txBox="1"/>
          <p:nvPr/>
        </p:nvSpPr>
        <p:spPr>
          <a:xfrm>
            <a:off x="7077717" y="1605642"/>
            <a:ext cx="264687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オナガ：コーディネーター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5" name="テキスト ボックス 924"/>
          <p:cNvSpPr txBox="1"/>
          <p:nvPr/>
        </p:nvSpPr>
        <p:spPr>
          <a:xfrm>
            <a:off x="3070113" y="1461208"/>
            <a:ext cx="182614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葉：部会メンバー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6" name="テキスト ボックス 925"/>
          <p:cNvSpPr txBox="1"/>
          <p:nvPr/>
        </p:nvSpPr>
        <p:spPr>
          <a:xfrm>
            <a:off x="2322477" y="2081299"/>
            <a:ext cx="100540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枝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：部会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7" name="テキスト ボックス 926"/>
          <p:cNvSpPr txBox="1"/>
          <p:nvPr/>
        </p:nvSpPr>
        <p:spPr>
          <a:xfrm>
            <a:off x="108996" y="142494"/>
            <a:ext cx="2723823" cy="369332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教育福祉会館運営概念図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8" name="テキスト ボックス 927"/>
          <p:cNvSpPr txBox="1"/>
          <p:nvPr/>
        </p:nvSpPr>
        <p:spPr>
          <a:xfrm>
            <a:off x="3877642" y="2574784"/>
            <a:ext cx="162095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：様々な自律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（立）的な活動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9" name="テキスト ボックス 928"/>
          <p:cNvSpPr txBox="1"/>
          <p:nvPr/>
        </p:nvSpPr>
        <p:spPr>
          <a:xfrm>
            <a:off x="3377294" y="120861"/>
            <a:ext cx="3168375" cy="738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カシワの木：秋に葉が枯れても、春に次の芽が出るまで残るため、「代が途切れない」縁起物とされている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1" name="テキスト ボックス 930"/>
          <p:cNvSpPr txBox="1"/>
          <p:nvPr/>
        </p:nvSpPr>
        <p:spPr>
          <a:xfrm>
            <a:off x="8646956" y="4813642"/>
            <a:ext cx="121058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次の活動へ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2" name="テキスト ボックス 931"/>
          <p:cNvSpPr txBox="1"/>
          <p:nvPr/>
        </p:nvSpPr>
        <p:spPr>
          <a:xfrm>
            <a:off x="3230874" y="3705251"/>
            <a:ext cx="430887" cy="17338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幹：教育福祉会館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514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74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中央公民館１３</dc:creator>
  <cp:lastModifiedBy>福祉政策課１</cp:lastModifiedBy>
  <cp:revision>53</cp:revision>
  <cp:lastPrinted>2020-09-24T00:29:50Z</cp:lastPrinted>
  <dcterms:created xsi:type="dcterms:W3CDTF">2020-09-07T06:30:49Z</dcterms:created>
  <dcterms:modified xsi:type="dcterms:W3CDTF">2020-09-25T01:15:38Z</dcterms:modified>
</cp:coreProperties>
</file>