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4"/>
  </p:notesMasterIdLst>
  <p:sldIdLst>
    <p:sldId id="389" r:id="rId2"/>
    <p:sldId id="531" r:id="rId3"/>
    <p:sldId id="703" r:id="rId4"/>
    <p:sldId id="683" r:id="rId5"/>
    <p:sldId id="684" r:id="rId6"/>
    <p:sldId id="704" r:id="rId7"/>
    <p:sldId id="686" r:id="rId8"/>
    <p:sldId id="687" r:id="rId9"/>
    <p:sldId id="688" r:id="rId10"/>
    <p:sldId id="705" r:id="rId11"/>
    <p:sldId id="689" r:id="rId12"/>
    <p:sldId id="691" r:id="rId1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CC99"/>
    <a:srgbClr val="CC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9595" autoAdjust="0"/>
  </p:normalViewPr>
  <p:slideViewPr>
    <p:cSldViewPr snapToGrid="0" showGuides="1">
      <p:cViewPr varScale="1">
        <p:scale>
          <a:sx n="53" d="100"/>
          <a:sy n="53" d="100"/>
        </p:scale>
        <p:origin x="1196" y="40"/>
      </p:cViewPr>
      <p:guideLst>
        <p:guide orient="horz" pos="2160"/>
        <p:guide pos="3840"/>
      </p:guideLst>
    </p:cSldViewPr>
  </p:slideViewPr>
  <p:notesTextViewPr>
    <p:cViewPr>
      <p:scale>
        <a:sx n="1" d="1"/>
        <a:sy n="1" d="1"/>
      </p:scale>
      <p:origin x="0" y="0"/>
    </p:cViewPr>
  </p:notesTextViewPr>
  <p:notesViewPr>
    <p:cSldViewPr snapToGrid="0">
      <p:cViewPr varScale="1">
        <p:scale>
          <a:sx n="47" d="100"/>
          <a:sy n="47" d="100"/>
        </p:scale>
        <p:origin x="280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025716-017D-461B-BBE9-1F40197EB194}" type="doc">
      <dgm:prSet loTypeId="urn:microsoft.com/office/officeart/2005/8/layout/pyramid1" loCatId="pyramid" qsTypeId="urn:microsoft.com/office/officeart/2005/8/quickstyle/simple1" qsCatId="simple" csTypeId="urn:microsoft.com/office/officeart/2005/8/colors/accent1_1" csCatId="accent1" phldr="1"/>
      <dgm:spPr/>
    </dgm:pt>
    <dgm:pt modelId="{68DFF272-7E49-416E-95E2-80D5B8CC17EE}">
      <dgm:prSet phldrT="[テキスト]" custT="1"/>
      <dgm:spPr>
        <a:solidFill>
          <a:schemeClr val="accent3">
            <a:lumMod val="40000"/>
            <a:lumOff val="60000"/>
            <a:alpha val="75000"/>
          </a:schemeClr>
        </a:solidFill>
        <a:ln w="38100">
          <a:solidFill>
            <a:schemeClr val="bg1"/>
          </a:solidFill>
        </a:ln>
      </dgm:spPr>
      <dgm:t>
        <a:bodyPr/>
        <a:lstStyle/>
        <a:p>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dgm:t>
    </dgm:pt>
    <dgm:pt modelId="{680BAE17-9B6C-492E-AF52-D197940226EC}" type="parTrans" cxnId="{2886689B-DC15-44EF-9EB0-FE311586080A}">
      <dgm:prSet/>
      <dgm:spPr/>
      <dgm:t>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dgm:t>
    </dgm:pt>
    <dgm:pt modelId="{3D624C85-BF32-4547-88CD-95A9A49B9DE0}" type="sibTrans" cxnId="{2886689B-DC15-44EF-9EB0-FE311586080A}">
      <dgm:prSet/>
      <dgm:spPr/>
      <dgm:t>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dgm:t>
    </dgm:pt>
    <dgm:pt modelId="{258E92B4-C59F-45E7-8DCC-FB71750DEF15}">
      <dgm:prSet phldrT="[テキスト]" custT="1"/>
      <dgm:spPr>
        <a:solidFill>
          <a:schemeClr val="accent2">
            <a:lumMod val="60000"/>
            <a:lumOff val="40000"/>
          </a:schemeClr>
        </a:solidFill>
        <a:ln w="50800">
          <a:solidFill>
            <a:schemeClr val="bg1"/>
          </a:solidFill>
        </a:ln>
      </dgm:spPr>
      <dgm:t>
        <a:bodyPr/>
        <a:lstStyle/>
        <a:p>
          <a:endParaRPr kumimoji="1" lang="ja-JP" altLang="en-US" sz="2400" dirty="0">
            <a:solidFill>
              <a:schemeClr val="accent3">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dgm:t>
    </dgm:pt>
    <dgm:pt modelId="{1F2527BC-7DCA-4D7A-AA8B-E0780CB90489}" type="parTrans" cxnId="{5150EE70-1A98-45A1-9114-9AF4C58890C8}">
      <dgm:prSet/>
      <dgm:spPr/>
      <dgm:t>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dgm:t>
    </dgm:pt>
    <dgm:pt modelId="{59317D55-E25F-42BC-BC23-FCB3C15BE090}" type="sibTrans" cxnId="{5150EE70-1A98-45A1-9114-9AF4C58890C8}">
      <dgm:prSet/>
      <dgm:spPr/>
      <dgm:t>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dgm:t>
    </dgm:pt>
    <dgm:pt modelId="{5DC8A942-CE0A-4AEE-8461-E91BD981CF6A}">
      <dgm:prSet/>
      <dgm:spPr>
        <a:solidFill>
          <a:schemeClr val="accent1">
            <a:lumMod val="60000"/>
            <a:lumOff val="40000"/>
            <a:alpha val="90000"/>
          </a:schemeClr>
        </a:solidFill>
        <a:ln w="38100">
          <a:solidFill>
            <a:schemeClr val="bg1"/>
          </a:solidFill>
        </a:ln>
      </dgm:spPr>
      <dgm:t>
        <a:bodyPr/>
        <a:lstStyle/>
        <a:p>
          <a:endParaRPr kumimoji="1" lang="ja-JP" altLang="en-US"/>
        </a:p>
      </dgm:t>
    </dgm:pt>
    <dgm:pt modelId="{68EA2933-B9FE-48A3-9FF7-E60FED3DCE69}" type="parTrans" cxnId="{C2CEEC01-7100-40BB-AAFE-C62FA2D0AA5E}">
      <dgm:prSet/>
      <dgm:spPr/>
      <dgm:t>
        <a:bodyPr/>
        <a:lstStyle/>
        <a:p>
          <a:endParaRPr kumimoji="1" lang="ja-JP" altLang="en-US"/>
        </a:p>
      </dgm:t>
    </dgm:pt>
    <dgm:pt modelId="{AD0D418C-CDFC-4180-A260-9574421E46A2}" type="sibTrans" cxnId="{C2CEEC01-7100-40BB-AAFE-C62FA2D0AA5E}">
      <dgm:prSet/>
      <dgm:spPr/>
      <dgm:t>
        <a:bodyPr/>
        <a:lstStyle/>
        <a:p>
          <a:endParaRPr kumimoji="1" lang="ja-JP" altLang="en-US"/>
        </a:p>
      </dgm:t>
    </dgm:pt>
    <dgm:pt modelId="{2D1012A7-A664-46C1-BCCD-821CBAC434DA}">
      <dgm:prSet/>
      <dgm:spPr>
        <a:solidFill>
          <a:schemeClr val="accent1">
            <a:lumMod val="20000"/>
            <a:lumOff val="80000"/>
            <a:alpha val="85000"/>
          </a:schemeClr>
        </a:solidFill>
        <a:ln w="38100">
          <a:solidFill>
            <a:schemeClr val="bg1"/>
          </a:solidFill>
        </a:ln>
      </dgm:spPr>
      <dgm:t>
        <a:bodyPr/>
        <a:lstStyle/>
        <a:p>
          <a:endParaRPr kumimoji="1" lang="ja-JP" altLang="en-US"/>
        </a:p>
      </dgm:t>
    </dgm:pt>
    <dgm:pt modelId="{9DB31AB3-D164-4E84-801C-EE73D7019F6C}" type="parTrans" cxnId="{27E8EBDF-689A-41A8-AC0E-C3D0D75B0679}">
      <dgm:prSet/>
      <dgm:spPr/>
      <dgm:t>
        <a:bodyPr/>
        <a:lstStyle/>
        <a:p>
          <a:endParaRPr kumimoji="1" lang="ja-JP" altLang="en-US"/>
        </a:p>
      </dgm:t>
    </dgm:pt>
    <dgm:pt modelId="{B68144F5-64B6-485C-BEB4-844FF79168AD}" type="sibTrans" cxnId="{27E8EBDF-689A-41A8-AC0E-C3D0D75B0679}">
      <dgm:prSet/>
      <dgm:spPr/>
      <dgm:t>
        <a:bodyPr/>
        <a:lstStyle/>
        <a:p>
          <a:endParaRPr kumimoji="1" lang="ja-JP" altLang="en-US"/>
        </a:p>
      </dgm:t>
    </dgm:pt>
    <dgm:pt modelId="{172432D9-E63B-4443-8E4E-A26D620F7C27}" type="pres">
      <dgm:prSet presAssocID="{82025716-017D-461B-BBE9-1F40197EB194}" presName="Name0" presStyleCnt="0">
        <dgm:presLayoutVars>
          <dgm:dir/>
          <dgm:animLvl val="lvl"/>
          <dgm:resizeHandles val="exact"/>
        </dgm:presLayoutVars>
      </dgm:prSet>
      <dgm:spPr/>
    </dgm:pt>
    <dgm:pt modelId="{A8BCE9FE-2C1E-4E1B-AF5B-95F7615DA291}" type="pres">
      <dgm:prSet presAssocID="{2D1012A7-A664-46C1-BCCD-821CBAC434DA}" presName="Name8" presStyleCnt="0"/>
      <dgm:spPr/>
    </dgm:pt>
    <dgm:pt modelId="{23DF5549-F30A-46BE-A757-3AEECF49E54E}" type="pres">
      <dgm:prSet presAssocID="{2D1012A7-A664-46C1-BCCD-821CBAC434DA}" presName="level" presStyleLbl="node1" presStyleIdx="0" presStyleCnt="4">
        <dgm:presLayoutVars>
          <dgm:chMax val="1"/>
          <dgm:bulletEnabled val="1"/>
        </dgm:presLayoutVars>
      </dgm:prSet>
      <dgm:spPr/>
    </dgm:pt>
    <dgm:pt modelId="{6BB33977-7D8A-4683-87F9-E875685D2562}" type="pres">
      <dgm:prSet presAssocID="{2D1012A7-A664-46C1-BCCD-821CBAC434DA}" presName="levelTx" presStyleLbl="revTx" presStyleIdx="0" presStyleCnt="0">
        <dgm:presLayoutVars>
          <dgm:chMax val="1"/>
          <dgm:bulletEnabled val="1"/>
        </dgm:presLayoutVars>
      </dgm:prSet>
      <dgm:spPr/>
    </dgm:pt>
    <dgm:pt modelId="{BD557821-F870-4719-A212-402A6AE63B5B}" type="pres">
      <dgm:prSet presAssocID="{68DFF272-7E49-416E-95E2-80D5B8CC17EE}" presName="Name8" presStyleCnt="0"/>
      <dgm:spPr/>
    </dgm:pt>
    <dgm:pt modelId="{932AF446-62CB-4E02-8E66-AAD79D78458D}" type="pres">
      <dgm:prSet presAssocID="{68DFF272-7E49-416E-95E2-80D5B8CC17EE}" presName="level" presStyleLbl="node1" presStyleIdx="1" presStyleCnt="4" custScaleY="88765">
        <dgm:presLayoutVars>
          <dgm:chMax val="1"/>
          <dgm:bulletEnabled val="1"/>
        </dgm:presLayoutVars>
      </dgm:prSet>
      <dgm:spPr/>
    </dgm:pt>
    <dgm:pt modelId="{86267E11-9715-444C-BB80-5D6469975DAE}" type="pres">
      <dgm:prSet presAssocID="{68DFF272-7E49-416E-95E2-80D5B8CC17EE}" presName="levelTx" presStyleLbl="revTx" presStyleIdx="0" presStyleCnt="0">
        <dgm:presLayoutVars>
          <dgm:chMax val="1"/>
          <dgm:bulletEnabled val="1"/>
        </dgm:presLayoutVars>
      </dgm:prSet>
      <dgm:spPr/>
    </dgm:pt>
    <dgm:pt modelId="{3DD91DDD-EAB8-4286-9EC9-6AB39EE8E70A}" type="pres">
      <dgm:prSet presAssocID="{5DC8A942-CE0A-4AEE-8461-E91BD981CF6A}" presName="Name8" presStyleCnt="0"/>
      <dgm:spPr/>
    </dgm:pt>
    <dgm:pt modelId="{835C7D60-6114-4B07-AEBE-5A048E2F6E6D}" type="pres">
      <dgm:prSet presAssocID="{5DC8A942-CE0A-4AEE-8461-E91BD981CF6A}" presName="level" presStyleLbl="node1" presStyleIdx="2" presStyleCnt="4" custScaleY="105164">
        <dgm:presLayoutVars>
          <dgm:chMax val="1"/>
          <dgm:bulletEnabled val="1"/>
        </dgm:presLayoutVars>
      </dgm:prSet>
      <dgm:spPr/>
    </dgm:pt>
    <dgm:pt modelId="{B56C7293-2694-4186-9313-982F70B82197}" type="pres">
      <dgm:prSet presAssocID="{5DC8A942-CE0A-4AEE-8461-E91BD981CF6A}" presName="levelTx" presStyleLbl="revTx" presStyleIdx="0" presStyleCnt="0">
        <dgm:presLayoutVars>
          <dgm:chMax val="1"/>
          <dgm:bulletEnabled val="1"/>
        </dgm:presLayoutVars>
      </dgm:prSet>
      <dgm:spPr/>
    </dgm:pt>
    <dgm:pt modelId="{2C8A7AEC-F021-43DA-8E29-850DFD178898}" type="pres">
      <dgm:prSet presAssocID="{258E92B4-C59F-45E7-8DCC-FB71750DEF15}" presName="Name8" presStyleCnt="0"/>
      <dgm:spPr/>
    </dgm:pt>
    <dgm:pt modelId="{800DBB52-123B-4056-8E3D-494C9026F338}" type="pres">
      <dgm:prSet presAssocID="{258E92B4-C59F-45E7-8DCC-FB71750DEF15}" presName="level" presStyleLbl="node1" presStyleIdx="3" presStyleCnt="4" custScaleY="121545" custLinFactNeighborY="0">
        <dgm:presLayoutVars>
          <dgm:chMax val="1"/>
          <dgm:bulletEnabled val="1"/>
        </dgm:presLayoutVars>
      </dgm:prSet>
      <dgm:spPr/>
    </dgm:pt>
    <dgm:pt modelId="{812F04CD-CBC0-4906-9F24-3E6FBB67843F}" type="pres">
      <dgm:prSet presAssocID="{258E92B4-C59F-45E7-8DCC-FB71750DEF15}" presName="levelTx" presStyleLbl="revTx" presStyleIdx="0" presStyleCnt="0">
        <dgm:presLayoutVars>
          <dgm:chMax val="1"/>
          <dgm:bulletEnabled val="1"/>
        </dgm:presLayoutVars>
      </dgm:prSet>
      <dgm:spPr/>
    </dgm:pt>
  </dgm:ptLst>
  <dgm:cxnLst>
    <dgm:cxn modelId="{C2CEEC01-7100-40BB-AAFE-C62FA2D0AA5E}" srcId="{82025716-017D-461B-BBE9-1F40197EB194}" destId="{5DC8A942-CE0A-4AEE-8461-E91BD981CF6A}" srcOrd="2" destOrd="0" parTransId="{68EA2933-B9FE-48A3-9FF7-E60FED3DCE69}" sibTransId="{AD0D418C-CDFC-4180-A260-9574421E46A2}"/>
    <dgm:cxn modelId="{DB303B03-067E-450A-AB70-D25CE9491A96}" type="presOf" srcId="{5DC8A942-CE0A-4AEE-8461-E91BD981CF6A}" destId="{835C7D60-6114-4B07-AEBE-5A048E2F6E6D}" srcOrd="0" destOrd="0" presId="urn:microsoft.com/office/officeart/2005/8/layout/pyramid1"/>
    <dgm:cxn modelId="{79B8F903-A9F5-435E-BF40-62334816E6E5}" type="presOf" srcId="{5DC8A942-CE0A-4AEE-8461-E91BD981CF6A}" destId="{B56C7293-2694-4186-9313-982F70B82197}" srcOrd="1" destOrd="0" presId="urn:microsoft.com/office/officeart/2005/8/layout/pyramid1"/>
    <dgm:cxn modelId="{26114026-2670-485E-8822-39BFA185C0B8}" type="presOf" srcId="{68DFF272-7E49-416E-95E2-80D5B8CC17EE}" destId="{932AF446-62CB-4E02-8E66-AAD79D78458D}" srcOrd="0" destOrd="0" presId="urn:microsoft.com/office/officeart/2005/8/layout/pyramid1"/>
    <dgm:cxn modelId="{A555A46C-1D3C-420A-9BAD-EA0ACD5CC667}" type="presOf" srcId="{2D1012A7-A664-46C1-BCCD-821CBAC434DA}" destId="{23DF5549-F30A-46BE-A757-3AEECF49E54E}" srcOrd="0" destOrd="0" presId="urn:microsoft.com/office/officeart/2005/8/layout/pyramid1"/>
    <dgm:cxn modelId="{5150EE70-1A98-45A1-9114-9AF4C58890C8}" srcId="{82025716-017D-461B-BBE9-1F40197EB194}" destId="{258E92B4-C59F-45E7-8DCC-FB71750DEF15}" srcOrd="3" destOrd="0" parTransId="{1F2527BC-7DCA-4D7A-AA8B-E0780CB90489}" sibTransId="{59317D55-E25F-42BC-BC23-FCB3C15BE090}"/>
    <dgm:cxn modelId="{D0917357-B384-49D6-BFD1-7C127E6F691C}" type="presOf" srcId="{258E92B4-C59F-45E7-8DCC-FB71750DEF15}" destId="{800DBB52-123B-4056-8E3D-494C9026F338}" srcOrd="0" destOrd="0" presId="urn:microsoft.com/office/officeart/2005/8/layout/pyramid1"/>
    <dgm:cxn modelId="{2886689B-DC15-44EF-9EB0-FE311586080A}" srcId="{82025716-017D-461B-BBE9-1F40197EB194}" destId="{68DFF272-7E49-416E-95E2-80D5B8CC17EE}" srcOrd="1" destOrd="0" parTransId="{680BAE17-9B6C-492E-AF52-D197940226EC}" sibTransId="{3D624C85-BF32-4547-88CD-95A9A49B9DE0}"/>
    <dgm:cxn modelId="{8308C79C-3238-4835-8C15-81F2F8D5D3E8}" type="presOf" srcId="{258E92B4-C59F-45E7-8DCC-FB71750DEF15}" destId="{812F04CD-CBC0-4906-9F24-3E6FBB67843F}" srcOrd="1" destOrd="0" presId="urn:microsoft.com/office/officeart/2005/8/layout/pyramid1"/>
    <dgm:cxn modelId="{8B57AAAD-1663-4BF8-A202-DEFF0C30D29C}" type="presOf" srcId="{68DFF272-7E49-416E-95E2-80D5B8CC17EE}" destId="{86267E11-9715-444C-BB80-5D6469975DAE}" srcOrd="1" destOrd="0" presId="urn:microsoft.com/office/officeart/2005/8/layout/pyramid1"/>
    <dgm:cxn modelId="{600373C7-6366-4303-BCD1-609CEDB01CBE}" type="presOf" srcId="{2D1012A7-A664-46C1-BCCD-821CBAC434DA}" destId="{6BB33977-7D8A-4683-87F9-E875685D2562}" srcOrd="1" destOrd="0" presId="urn:microsoft.com/office/officeart/2005/8/layout/pyramid1"/>
    <dgm:cxn modelId="{27E8EBDF-689A-41A8-AC0E-C3D0D75B0679}" srcId="{82025716-017D-461B-BBE9-1F40197EB194}" destId="{2D1012A7-A664-46C1-BCCD-821CBAC434DA}" srcOrd="0" destOrd="0" parTransId="{9DB31AB3-D164-4E84-801C-EE73D7019F6C}" sibTransId="{B68144F5-64B6-485C-BEB4-844FF79168AD}"/>
    <dgm:cxn modelId="{8AD25EF3-A6D2-48B6-86F0-6B4DDE81D15D}" type="presOf" srcId="{82025716-017D-461B-BBE9-1F40197EB194}" destId="{172432D9-E63B-4443-8E4E-A26D620F7C27}" srcOrd="0" destOrd="0" presId="urn:microsoft.com/office/officeart/2005/8/layout/pyramid1"/>
    <dgm:cxn modelId="{3B9C4592-2A69-4E24-8B14-01D75683F376}" type="presParOf" srcId="{172432D9-E63B-4443-8E4E-A26D620F7C27}" destId="{A8BCE9FE-2C1E-4E1B-AF5B-95F7615DA291}" srcOrd="0" destOrd="0" presId="urn:microsoft.com/office/officeart/2005/8/layout/pyramid1"/>
    <dgm:cxn modelId="{BCB17DAD-748F-4480-ACAE-E9DA4D2088E2}" type="presParOf" srcId="{A8BCE9FE-2C1E-4E1B-AF5B-95F7615DA291}" destId="{23DF5549-F30A-46BE-A757-3AEECF49E54E}" srcOrd="0" destOrd="0" presId="urn:microsoft.com/office/officeart/2005/8/layout/pyramid1"/>
    <dgm:cxn modelId="{A84240DC-2CA7-430D-8395-9859FADA5CBE}" type="presParOf" srcId="{A8BCE9FE-2C1E-4E1B-AF5B-95F7615DA291}" destId="{6BB33977-7D8A-4683-87F9-E875685D2562}" srcOrd="1" destOrd="0" presId="urn:microsoft.com/office/officeart/2005/8/layout/pyramid1"/>
    <dgm:cxn modelId="{4189C8DC-8C0A-4A02-9A3F-E76CE5C38A31}" type="presParOf" srcId="{172432D9-E63B-4443-8E4E-A26D620F7C27}" destId="{BD557821-F870-4719-A212-402A6AE63B5B}" srcOrd="1" destOrd="0" presId="urn:microsoft.com/office/officeart/2005/8/layout/pyramid1"/>
    <dgm:cxn modelId="{A3D4A458-E6FF-4B47-95CF-7E6E6423E59D}" type="presParOf" srcId="{BD557821-F870-4719-A212-402A6AE63B5B}" destId="{932AF446-62CB-4E02-8E66-AAD79D78458D}" srcOrd="0" destOrd="0" presId="urn:microsoft.com/office/officeart/2005/8/layout/pyramid1"/>
    <dgm:cxn modelId="{691C9FF5-F068-4EC5-9C3C-D4FCD4BD215C}" type="presParOf" srcId="{BD557821-F870-4719-A212-402A6AE63B5B}" destId="{86267E11-9715-444C-BB80-5D6469975DAE}" srcOrd="1" destOrd="0" presId="urn:microsoft.com/office/officeart/2005/8/layout/pyramid1"/>
    <dgm:cxn modelId="{6EA413B2-9FD5-402A-8507-6CAF7296A26A}" type="presParOf" srcId="{172432D9-E63B-4443-8E4E-A26D620F7C27}" destId="{3DD91DDD-EAB8-4286-9EC9-6AB39EE8E70A}" srcOrd="2" destOrd="0" presId="urn:microsoft.com/office/officeart/2005/8/layout/pyramid1"/>
    <dgm:cxn modelId="{6660C7E7-0A21-4856-B8C1-E8AD8797C79A}" type="presParOf" srcId="{3DD91DDD-EAB8-4286-9EC9-6AB39EE8E70A}" destId="{835C7D60-6114-4B07-AEBE-5A048E2F6E6D}" srcOrd="0" destOrd="0" presId="urn:microsoft.com/office/officeart/2005/8/layout/pyramid1"/>
    <dgm:cxn modelId="{7BC29CFB-B144-4D38-97A4-3E2D019A984E}" type="presParOf" srcId="{3DD91DDD-EAB8-4286-9EC9-6AB39EE8E70A}" destId="{B56C7293-2694-4186-9313-982F70B82197}" srcOrd="1" destOrd="0" presId="urn:microsoft.com/office/officeart/2005/8/layout/pyramid1"/>
    <dgm:cxn modelId="{03ADE105-74C9-4DBB-98B6-1031F841B419}" type="presParOf" srcId="{172432D9-E63B-4443-8E4E-A26D620F7C27}" destId="{2C8A7AEC-F021-43DA-8E29-850DFD178898}" srcOrd="3" destOrd="0" presId="urn:microsoft.com/office/officeart/2005/8/layout/pyramid1"/>
    <dgm:cxn modelId="{1A8DC34A-F600-4295-9188-08445AC65D55}" type="presParOf" srcId="{2C8A7AEC-F021-43DA-8E29-850DFD178898}" destId="{800DBB52-123B-4056-8E3D-494C9026F338}" srcOrd="0" destOrd="0" presId="urn:microsoft.com/office/officeart/2005/8/layout/pyramid1"/>
    <dgm:cxn modelId="{AD672D31-E842-45EE-ADED-5862C49D6BAA}" type="presParOf" srcId="{2C8A7AEC-F021-43DA-8E29-850DFD178898}" destId="{812F04CD-CBC0-4906-9F24-3E6FBB67843F}" srcOrd="1" destOrd="0" presId="urn:microsoft.com/office/officeart/2005/8/layout/pyramid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82025716-017D-461B-BBE9-1F40197EB194}" type="doc">
      <dgm:prSet loTypeId="urn:microsoft.com/office/officeart/2005/8/layout/pyramid1" loCatId="pyramid" qsTypeId="urn:microsoft.com/office/officeart/2005/8/quickstyle/simple1" qsCatId="simple" csTypeId="urn:microsoft.com/office/officeart/2005/8/colors/accent1_1" csCatId="accent1" phldr="1"/>
      <dgm:spPr/>
    </dgm:pt>
    <dgm:pt modelId="{68DFF272-7E49-416E-95E2-80D5B8CC17EE}">
      <dgm:prSet phldrT="[テキスト]" custT="1"/>
      <dgm:spPr>
        <a:solidFill>
          <a:schemeClr val="accent3">
            <a:lumMod val="40000"/>
            <a:lumOff val="60000"/>
            <a:alpha val="75000"/>
          </a:schemeClr>
        </a:solidFill>
        <a:ln w="38100">
          <a:solidFill>
            <a:schemeClr val="bg1"/>
          </a:solidFill>
        </a:ln>
      </dgm:spPr>
      <dgm:t>
        <a:bodyPr/>
        <a:lstStyle/>
        <a:p>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dgm:t>
    </dgm:pt>
    <dgm:pt modelId="{680BAE17-9B6C-492E-AF52-D197940226EC}" type="parTrans" cxnId="{2886689B-DC15-44EF-9EB0-FE311586080A}">
      <dgm:prSet/>
      <dgm:spPr/>
      <dgm:t>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dgm:t>
    </dgm:pt>
    <dgm:pt modelId="{3D624C85-BF32-4547-88CD-95A9A49B9DE0}" type="sibTrans" cxnId="{2886689B-DC15-44EF-9EB0-FE311586080A}">
      <dgm:prSet/>
      <dgm:spPr/>
      <dgm:t>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dgm:t>
    </dgm:pt>
    <dgm:pt modelId="{258E92B4-C59F-45E7-8DCC-FB71750DEF15}">
      <dgm:prSet phldrT="[テキスト]" custT="1"/>
      <dgm:spPr>
        <a:solidFill>
          <a:schemeClr val="accent2">
            <a:lumMod val="60000"/>
            <a:lumOff val="40000"/>
          </a:schemeClr>
        </a:solidFill>
        <a:ln w="50800">
          <a:solidFill>
            <a:schemeClr val="bg1"/>
          </a:solidFill>
        </a:ln>
      </dgm:spPr>
      <dgm:t>
        <a:bodyPr/>
        <a:lstStyle/>
        <a:p>
          <a:endParaRPr kumimoji="1" lang="ja-JP" altLang="en-US" sz="2400" dirty="0">
            <a:solidFill>
              <a:schemeClr val="accent3">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dgm:t>
    </dgm:pt>
    <dgm:pt modelId="{1F2527BC-7DCA-4D7A-AA8B-E0780CB90489}" type="parTrans" cxnId="{5150EE70-1A98-45A1-9114-9AF4C58890C8}">
      <dgm:prSet/>
      <dgm:spPr/>
      <dgm:t>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dgm:t>
    </dgm:pt>
    <dgm:pt modelId="{59317D55-E25F-42BC-BC23-FCB3C15BE090}" type="sibTrans" cxnId="{5150EE70-1A98-45A1-9114-9AF4C58890C8}">
      <dgm:prSet/>
      <dgm:spPr/>
      <dgm:t>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dgm:t>
    </dgm:pt>
    <dgm:pt modelId="{5DC8A942-CE0A-4AEE-8461-E91BD981CF6A}">
      <dgm:prSet/>
      <dgm:spPr>
        <a:solidFill>
          <a:schemeClr val="accent1">
            <a:lumMod val="60000"/>
            <a:lumOff val="40000"/>
            <a:alpha val="90000"/>
          </a:schemeClr>
        </a:solidFill>
        <a:ln w="38100">
          <a:solidFill>
            <a:schemeClr val="bg1"/>
          </a:solidFill>
        </a:ln>
      </dgm:spPr>
      <dgm:t>
        <a:bodyPr/>
        <a:lstStyle/>
        <a:p>
          <a:endParaRPr kumimoji="1" lang="ja-JP" altLang="en-US"/>
        </a:p>
      </dgm:t>
    </dgm:pt>
    <dgm:pt modelId="{68EA2933-B9FE-48A3-9FF7-E60FED3DCE69}" type="parTrans" cxnId="{C2CEEC01-7100-40BB-AAFE-C62FA2D0AA5E}">
      <dgm:prSet/>
      <dgm:spPr/>
      <dgm:t>
        <a:bodyPr/>
        <a:lstStyle/>
        <a:p>
          <a:endParaRPr kumimoji="1" lang="ja-JP" altLang="en-US"/>
        </a:p>
      </dgm:t>
    </dgm:pt>
    <dgm:pt modelId="{AD0D418C-CDFC-4180-A260-9574421E46A2}" type="sibTrans" cxnId="{C2CEEC01-7100-40BB-AAFE-C62FA2D0AA5E}">
      <dgm:prSet/>
      <dgm:spPr/>
      <dgm:t>
        <a:bodyPr/>
        <a:lstStyle/>
        <a:p>
          <a:endParaRPr kumimoji="1" lang="ja-JP" altLang="en-US"/>
        </a:p>
      </dgm:t>
    </dgm:pt>
    <dgm:pt modelId="{2D1012A7-A664-46C1-BCCD-821CBAC434DA}">
      <dgm:prSet/>
      <dgm:spPr>
        <a:solidFill>
          <a:schemeClr val="accent1">
            <a:lumMod val="20000"/>
            <a:lumOff val="80000"/>
            <a:alpha val="85000"/>
          </a:schemeClr>
        </a:solidFill>
        <a:ln w="38100">
          <a:solidFill>
            <a:schemeClr val="bg1"/>
          </a:solidFill>
        </a:ln>
      </dgm:spPr>
      <dgm:t>
        <a:bodyPr/>
        <a:lstStyle/>
        <a:p>
          <a:endParaRPr kumimoji="1" lang="ja-JP" altLang="en-US"/>
        </a:p>
      </dgm:t>
    </dgm:pt>
    <dgm:pt modelId="{9DB31AB3-D164-4E84-801C-EE73D7019F6C}" type="parTrans" cxnId="{27E8EBDF-689A-41A8-AC0E-C3D0D75B0679}">
      <dgm:prSet/>
      <dgm:spPr/>
      <dgm:t>
        <a:bodyPr/>
        <a:lstStyle/>
        <a:p>
          <a:endParaRPr kumimoji="1" lang="ja-JP" altLang="en-US"/>
        </a:p>
      </dgm:t>
    </dgm:pt>
    <dgm:pt modelId="{B68144F5-64B6-485C-BEB4-844FF79168AD}" type="sibTrans" cxnId="{27E8EBDF-689A-41A8-AC0E-C3D0D75B0679}">
      <dgm:prSet/>
      <dgm:spPr/>
      <dgm:t>
        <a:bodyPr/>
        <a:lstStyle/>
        <a:p>
          <a:endParaRPr kumimoji="1" lang="ja-JP" altLang="en-US"/>
        </a:p>
      </dgm:t>
    </dgm:pt>
    <dgm:pt modelId="{172432D9-E63B-4443-8E4E-A26D620F7C27}" type="pres">
      <dgm:prSet presAssocID="{82025716-017D-461B-BBE9-1F40197EB194}" presName="Name0" presStyleCnt="0">
        <dgm:presLayoutVars>
          <dgm:dir/>
          <dgm:animLvl val="lvl"/>
          <dgm:resizeHandles val="exact"/>
        </dgm:presLayoutVars>
      </dgm:prSet>
      <dgm:spPr/>
    </dgm:pt>
    <dgm:pt modelId="{A8BCE9FE-2C1E-4E1B-AF5B-95F7615DA291}" type="pres">
      <dgm:prSet presAssocID="{2D1012A7-A664-46C1-BCCD-821CBAC434DA}" presName="Name8" presStyleCnt="0"/>
      <dgm:spPr/>
    </dgm:pt>
    <dgm:pt modelId="{23DF5549-F30A-46BE-A757-3AEECF49E54E}" type="pres">
      <dgm:prSet presAssocID="{2D1012A7-A664-46C1-BCCD-821CBAC434DA}" presName="level" presStyleLbl="node1" presStyleIdx="0" presStyleCnt="4">
        <dgm:presLayoutVars>
          <dgm:chMax val="1"/>
          <dgm:bulletEnabled val="1"/>
        </dgm:presLayoutVars>
      </dgm:prSet>
      <dgm:spPr/>
    </dgm:pt>
    <dgm:pt modelId="{6BB33977-7D8A-4683-87F9-E875685D2562}" type="pres">
      <dgm:prSet presAssocID="{2D1012A7-A664-46C1-BCCD-821CBAC434DA}" presName="levelTx" presStyleLbl="revTx" presStyleIdx="0" presStyleCnt="0">
        <dgm:presLayoutVars>
          <dgm:chMax val="1"/>
          <dgm:bulletEnabled val="1"/>
        </dgm:presLayoutVars>
      </dgm:prSet>
      <dgm:spPr/>
    </dgm:pt>
    <dgm:pt modelId="{BD557821-F870-4719-A212-402A6AE63B5B}" type="pres">
      <dgm:prSet presAssocID="{68DFF272-7E49-416E-95E2-80D5B8CC17EE}" presName="Name8" presStyleCnt="0"/>
      <dgm:spPr/>
    </dgm:pt>
    <dgm:pt modelId="{932AF446-62CB-4E02-8E66-AAD79D78458D}" type="pres">
      <dgm:prSet presAssocID="{68DFF272-7E49-416E-95E2-80D5B8CC17EE}" presName="level" presStyleLbl="node1" presStyleIdx="1" presStyleCnt="4" custScaleY="88765">
        <dgm:presLayoutVars>
          <dgm:chMax val="1"/>
          <dgm:bulletEnabled val="1"/>
        </dgm:presLayoutVars>
      </dgm:prSet>
      <dgm:spPr/>
    </dgm:pt>
    <dgm:pt modelId="{86267E11-9715-444C-BB80-5D6469975DAE}" type="pres">
      <dgm:prSet presAssocID="{68DFF272-7E49-416E-95E2-80D5B8CC17EE}" presName="levelTx" presStyleLbl="revTx" presStyleIdx="0" presStyleCnt="0">
        <dgm:presLayoutVars>
          <dgm:chMax val="1"/>
          <dgm:bulletEnabled val="1"/>
        </dgm:presLayoutVars>
      </dgm:prSet>
      <dgm:spPr/>
    </dgm:pt>
    <dgm:pt modelId="{3DD91DDD-EAB8-4286-9EC9-6AB39EE8E70A}" type="pres">
      <dgm:prSet presAssocID="{5DC8A942-CE0A-4AEE-8461-E91BD981CF6A}" presName="Name8" presStyleCnt="0"/>
      <dgm:spPr/>
    </dgm:pt>
    <dgm:pt modelId="{835C7D60-6114-4B07-AEBE-5A048E2F6E6D}" type="pres">
      <dgm:prSet presAssocID="{5DC8A942-CE0A-4AEE-8461-E91BD981CF6A}" presName="level" presStyleLbl="node1" presStyleIdx="2" presStyleCnt="4" custScaleY="105164">
        <dgm:presLayoutVars>
          <dgm:chMax val="1"/>
          <dgm:bulletEnabled val="1"/>
        </dgm:presLayoutVars>
      </dgm:prSet>
      <dgm:spPr/>
    </dgm:pt>
    <dgm:pt modelId="{B56C7293-2694-4186-9313-982F70B82197}" type="pres">
      <dgm:prSet presAssocID="{5DC8A942-CE0A-4AEE-8461-E91BD981CF6A}" presName="levelTx" presStyleLbl="revTx" presStyleIdx="0" presStyleCnt="0">
        <dgm:presLayoutVars>
          <dgm:chMax val="1"/>
          <dgm:bulletEnabled val="1"/>
        </dgm:presLayoutVars>
      </dgm:prSet>
      <dgm:spPr/>
    </dgm:pt>
    <dgm:pt modelId="{2C8A7AEC-F021-43DA-8E29-850DFD178898}" type="pres">
      <dgm:prSet presAssocID="{258E92B4-C59F-45E7-8DCC-FB71750DEF15}" presName="Name8" presStyleCnt="0"/>
      <dgm:spPr/>
    </dgm:pt>
    <dgm:pt modelId="{800DBB52-123B-4056-8E3D-494C9026F338}" type="pres">
      <dgm:prSet presAssocID="{258E92B4-C59F-45E7-8DCC-FB71750DEF15}" presName="level" presStyleLbl="node1" presStyleIdx="3" presStyleCnt="4" custScaleY="121545" custLinFactNeighborY="0">
        <dgm:presLayoutVars>
          <dgm:chMax val="1"/>
          <dgm:bulletEnabled val="1"/>
        </dgm:presLayoutVars>
      </dgm:prSet>
      <dgm:spPr/>
    </dgm:pt>
    <dgm:pt modelId="{812F04CD-CBC0-4906-9F24-3E6FBB67843F}" type="pres">
      <dgm:prSet presAssocID="{258E92B4-C59F-45E7-8DCC-FB71750DEF15}" presName="levelTx" presStyleLbl="revTx" presStyleIdx="0" presStyleCnt="0">
        <dgm:presLayoutVars>
          <dgm:chMax val="1"/>
          <dgm:bulletEnabled val="1"/>
        </dgm:presLayoutVars>
      </dgm:prSet>
      <dgm:spPr/>
    </dgm:pt>
  </dgm:ptLst>
  <dgm:cxnLst>
    <dgm:cxn modelId="{C2CEEC01-7100-40BB-AAFE-C62FA2D0AA5E}" srcId="{82025716-017D-461B-BBE9-1F40197EB194}" destId="{5DC8A942-CE0A-4AEE-8461-E91BD981CF6A}" srcOrd="2" destOrd="0" parTransId="{68EA2933-B9FE-48A3-9FF7-E60FED3DCE69}" sibTransId="{AD0D418C-CDFC-4180-A260-9574421E46A2}"/>
    <dgm:cxn modelId="{DB303B03-067E-450A-AB70-D25CE9491A96}" type="presOf" srcId="{5DC8A942-CE0A-4AEE-8461-E91BD981CF6A}" destId="{835C7D60-6114-4B07-AEBE-5A048E2F6E6D}" srcOrd="0" destOrd="0" presId="urn:microsoft.com/office/officeart/2005/8/layout/pyramid1"/>
    <dgm:cxn modelId="{79B8F903-A9F5-435E-BF40-62334816E6E5}" type="presOf" srcId="{5DC8A942-CE0A-4AEE-8461-E91BD981CF6A}" destId="{B56C7293-2694-4186-9313-982F70B82197}" srcOrd="1" destOrd="0" presId="urn:microsoft.com/office/officeart/2005/8/layout/pyramid1"/>
    <dgm:cxn modelId="{26114026-2670-485E-8822-39BFA185C0B8}" type="presOf" srcId="{68DFF272-7E49-416E-95E2-80D5B8CC17EE}" destId="{932AF446-62CB-4E02-8E66-AAD79D78458D}" srcOrd="0" destOrd="0" presId="urn:microsoft.com/office/officeart/2005/8/layout/pyramid1"/>
    <dgm:cxn modelId="{A555A46C-1D3C-420A-9BAD-EA0ACD5CC667}" type="presOf" srcId="{2D1012A7-A664-46C1-BCCD-821CBAC434DA}" destId="{23DF5549-F30A-46BE-A757-3AEECF49E54E}" srcOrd="0" destOrd="0" presId="urn:microsoft.com/office/officeart/2005/8/layout/pyramid1"/>
    <dgm:cxn modelId="{5150EE70-1A98-45A1-9114-9AF4C58890C8}" srcId="{82025716-017D-461B-BBE9-1F40197EB194}" destId="{258E92B4-C59F-45E7-8DCC-FB71750DEF15}" srcOrd="3" destOrd="0" parTransId="{1F2527BC-7DCA-4D7A-AA8B-E0780CB90489}" sibTransId="{59317D55-E25F-42BC-BC23-FCB3C15BE090}"/>
    <dgm:cxn modelId="{D0917357-B384-49D6-BFD1-7C127E6F691C}" type="presOf" srcId="{258E92B4-C59F-45E7-8DCC-FB71750DEF15}" destId="{800DBB52-123B-4056-8E3D-494C9026F338}" srcOrd="0" destOrd="0" presId="urn:microsoft.com/office/officeart/2005/8/layout/pyramid1"/>
    <dgm:cxn modelId="{2886689B-DC15-44EF-9EB0-FE311586080A}" srcId="{82025716-017D-461B-BBE9-1F40197EB194}" destId="{68DFF272-7E49-416E-95E2-80D5B8CC17EE}" srcOrd="1" destOrd="0" parTransId="{680BAE17-9B6C-492E-AF52-D197940226EC}" sibTransId="{3D624C85-BF32-4547-88CD-95A9A49B9DE0}"/>
    <dgm:cxn modelId="{8308C79C-3238-4835-8C15-81F2F8D5D3E8}" type="presOf" srcId="{258E92B4-C59F-45E7-8DCC-FB71750DEF15}" destId="{812F04CD-CBC0-4906-9F24-3E6FBB67843F}" srcOrd="1" destOrd="0" presId="urn:microsoft.com/office/officeart/2005/8/layout/pyramid1"/>
    <dgm:cxn modelId="{8B57AAAD-1663-4BF8-A202-DEFF0C30D29C}" type="presOf" srcId="{68DFF272-7E49-416E-95E2-80D5B8CC17EE}" destId="{86267E11-9715-444C-BB80-5D6469975DAE}" srcOrd="1" destOrd="0" presId="urn:microsoft.com/office/officeart/2005/8/layout/pyramid1"/>
    <dgm:cxn modelId="{600373C7-6366-4303-BCD1-609CEDB01CBE}" type="presOf" srcId="{2D1012A7-A664-46C1-BCCD-821CBAC434DA}" destId="{6BB33977-7D8A-4683-87F9-E875685D2562}" srcOrd="1" destOrd="0" presId="urn:microsoft.com/office/officeart/2005/8/layout/pyramid1"/>
    <dgm:cxn modelId="{27E8EBDF-689A-41A8-AC0E-C3D0D75B0679}" srcId="{82025716-017D-461B-BBE9-1F40197EB194}" destId="{2D1012A7-A664-46C1-BCCD-821CBAC434DA}" srcOrd="0" destOrd="0" parTransId="{9DB31AB3-D164-4E84-801C-EE73D7019F6C}" sibTransId="{B68144F5-64B6-485C-BEB4-844FF79168AD}"/>
    <dgm:cxn modelId="{8AD25EF3-A6D2-48B6-86F0-6B4DDE81D15D}" type="presOf" srcId="{82025716-017D-461B-BBE9-1F40197EB194}" destId="{172432D9-E63B-4443-8E4E-A26D620F7C27}" srcOrd="0" destOrd="0" presId="urn:microsoft.com/office/officeart/2005/8/layout/pyramid1"/>
    <dgm:cxn modelId="{3B9C4592-2A69-4E24-8B14-01D75683F376}" type="presParOf" srcId="{172432D9-E63B-4443-8E4E-A26D620F7C27}" destId="{A8BCE9FE-2C1E-4E1B-AF5B-95F7615DA291}" srcOrd="0" destOrd="0" presId="urn:microsoft.com/office/officeart/2005/8/layout/pyramid1"/>
    <dgm:cxn modelId="{BCB17DAD-748F-4480-ACAE-E9DA4D2088E2}" type="presParOf" srcId="{A8BCE9FE-2C1E-4E1B-AF5B-95F7615DA291}" destId="{23DF5549-F30A-46BE-A757-3AEECF49E54E}" srcOrd="0" destOrd="0" presId="urn:microsoft.com/office/officeart/2005/8/layout/pyramid1"/>
    <dgm:cxn modelId="{A84240DC-2CA7-430D-8395-9859FADA5CBE}" type="presParOf" srcId="{A8BCE9FE-2C1E-4E1B-AF5B-95F7615DA291}" destId="{6BB33977-7D8A-4683-87F9-E875685D2562}" srcOrd="1" destOrd="0" presId="urn:microsoft.com/office/officeart/2005/8/layout/pyramid1"/>
    <dgm:cxn modelId="{4189C8DC-8C0A-4A02-9A3F-E76CE5C38A31}" type="presParOf" srcId="{172432D9-E63B-4443-8E4E-A26D620F7C27}" destId="{BD557821-F870-4719-A212-402A6AE63B5B}" srcOrd="1" destOrd="0" presId="urn:microsoft.com/office/officeart/2005/8/layout/pyramid1"/>
    <dgm:cxn modelId="{A3D4A458-E6FF-4B47-95CF-7E6E6423E59D}" type="presParOf" srcId="{BD557821-F870-4719-A212-402A6AE63B5B}" destId="{932AF446-62CB-4E02-8E66-AAD79D78458D}" srcOrd="0" destOrd="0" presId="urn:microsoft.com/office/officeart/2005/8/layout/pyramid1"/>
    <dgm:cxn modelId="{691C9FF5-F068-4EC5-9C3C-D4FCD4BD215C}" type="presParOf" srcId="{BD557821-F870-4719-A212-402A6AE63B5B}" destId="{86267E11-9715-444C-BB80-5D6469975DAE}" srcOrd="1" destOrd="0" presId="urn:microsoft.com/office/officeart/2005/8/layout/pyramid1"/>
    <dgm:cxn modelId="{6EA413B2-9FD5-402A-8507-6CAF7296A26A}" type="presParOf" srcId="{172432D9-E63B-4443-8E4E-A26D620F7C27}" destId="{3DD91DDD-EAB8-4286-9EC9-6AB39EE8E70A}" srcOrd="2" destOrd="0" presId="urn:microsoft.com/office/officeart/2005/8/layout/pyramid1"/>
    <dgm:cxn modelId="{6660C7E7-0A21-4856-B8C1-E8AD8797C79A}" type="presParOf" srcId="{3DD91DDD-EAB8-4286-9EC9-6AB39EE8E70A}" destId="{835C7D60-6114-4B07-AEBE-5A048E2F6E6D}" srcOrd="0" destOrd="0" presId="urn:microsoft.com/office/officeart/2005/8/layout/pyramid1"/>
    <dgm:cxn modelId="{7BC29CFB-B144-4D38-97A4-3E2D019A984E}" type="presParOf" srcId="{3DD91DDD-EAB8-4286-9EC9-6AB39EE8E70A}" destId="{B56C7293-2694-4186-9313-982F70B82197}" srcOrd="1" destOrd="0" presId="urn:microsoft.com/office/officeart/2005/8/layout/pyramid1"/>
    <dgm:cxn modelId="{03ADE105-74C9-4DBB-98B6-1031F841B419}" type="presParOf" srcId="{172432D9-E63B-4443-8E4E-A26D620F7C27}" destId="{2C8A7AEC-F021-43DA-8E29-850DFD178898}" srcOrd="3" destOrd="0" presId="urn:microsoft.com/office/officeart/2005/8/layout/pyramid1"/>
    <dgm:cxn modelId="{1A8DC34A-F600-4295-9188-08445AC65D55}" type="presParOf" srcId="{2C8A7AEC-F021-43DA-8E29-850DFD178898}" destId="{800DBB52-123B-4056-8E3D-494C9026F338}" srcOrd="0" destOrd="0" presId="urn:microsoft.com/office/officeart/2005/8/layout/pyramid1"/>
    <dgm:cxn modelId="{AD672D31-E842-45EE-ADED-5862C49D6BAA}" type="presParOf" srcId="{2C8A7AEC-F021-43DA-8E29-850DFD178898}" destId="{812F04CD-CBC0-4906-9F24-3E6FBB67843F}" srcOrd="1" destOrd="0" presId="urn:microsoft.com/office/officeart/2005/8/layout/pyramid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F5549-F30A-46BE-A757-3AEECF49E54E}">
      <dsp:nvSpPr>
        <dsp:cNvPr id="0" name=""/>
        <dsp:cNvSpPr/>
      </dsp:nvSpPr>
      <dsp:spPr>
        <a:xfrm>
          <a:off x="2745885" y="0"/>
          <a:ext cx="1740799" cy="1366635"/>
        </a:xfrm>
        <a:prstGeom prst="trapezoid">
          <a:avLst>
            <a:gd name="adj" fmla="val 63689"/>
          </a:avLst>
        </a:prstGeom>
        <a:solidFill>
          <a:schemeClr val="accent1">
            <a:lumMod val="20000"/>
            <a:lumOff val="80000"/>
            <a:alpha val="85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kumimoji="1" lang="ja-JP" altLang="en-US" sz="6100" kern="1200"/>
        </a:p>
      </dsp:txBody>
      <dsp:txXfrm>
        <a:off x="2745885" y="0"/>
        <a:ext cx="1740799" cy="1366635"/>
      </dsp:txXfrm>
    </dsp:sp>
    <dsp:sp modelId="{932AF446-62CB-4E02-8E66-AAD79D78458D}">
      <dsp:nvSpPr>
        <dsp:cNvPr id="0" name=""/>
        <dsp:cNvSpPr/>
      </dsp:nvSpPr>
      <dsp:spPr>
        <a:xfrm>
          <a:off x="1973274" y="1366635"/>
          <a:ext cx="3286020" cy="1213093"/>
        </a:xfrm>
        <a:prstGeom prst="trapezoid">
          <a:avLst>
            <a:gd name="adj" fmla="val 63689"/>
          </a:avLst>
        </a:prstGeom>
        <a:solidFill>
          <a:schemeClr val="accent3">
            <a:lumMod val="40000"/>
            <a:lumOff val="60000"/>
            <a:alpha val="75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2548328" y="1366635"/>
        <a:ext cx="2135913" cy="1213093"/>
      </dsp:txXfrm>
    </dsp:sp>
    <dsp:sp modelId="{835C7D60-6114-4B07-AEBE-5A048E2F6E6D}">
      <dsp:nvSpPr>
        <dsp:cNvPr id="0" name=""/>
        <dsp:cNvSpPr/>
      </dsp:nvSpPr>
      <dsp:spPr>
        <a:xfrm>
          <a:off x="1057927" y="2579729"/>
          <a:ext cx="5116715" cy="1437208"/>
        </a:xfrm>
        <a:prstGeom prst="trapezoid">
          <a:avLst>
            <a:gd name="adj" fmla="val 63689"/>
          </a:avLst>
        </a:prstGeom>
        <a:solidFill>
          <a:schemeClr val="accent1">
            <a:lumMod val="60000"/>
            <a:lumOff val="40000"/>
            <a:alpha val="90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kumimoji="1" lang="ja-JP" altLang="en-US" sz="6400" kern="1200"/>
        </a:p>
      </dsp:txBody>
      <dsp:txXfrm>
        <a:off x="1953352" y="2579729"/>
        <a:ext cx="3325864" cy="1437208"/>
      </dsp:txXfrm>
    </dsp:sp>
    <dsp:sp modelId="{800DBB52-123B-4056-8E3D-494C9026F338}">
      <dsp:nvSpPr>
        <dsp:cNvPr id="0" name=""/>
        <dsp:cNvSpPr/>
      </dsp:nvSpPr>
      <dsp:spPr>
        <a:xfrm>
          <a:off x="0" y="4016937"/>
          <a:ext cx="7232570" cy="1661077"/>
        </a:xfrm>
        <a:prstGeom prst="trapezoid">
          <a:avLst>
            <a:gd name="adj" fmla="val 63689"/>
          </a:avLst>
        </a:prstGeom>
        <a:solidFill>
          <a:schemeClr val="accent2">
            <a:lumMod val="60000"/>
            <a:lumOff val="40000"/>
          </a:schemeClr>
        </a:solidFill>
        <a:ln w="508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kumimoji="1" lang="ja-JP" altLang="en-US" sz="2400" kern="1200" dirty="0">
            <a:solidFill>
              <a:schemeClr val="accent3">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dsp:txBody>
      <dsp:txXfrm>
        <a:off x="1265699" y="4016937"/>
        <a:ext cx="4701170" cy="1661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F5549-F30A-46BE-A757-3AEECF49E54E}">
      <dsp:nvSpPr>
        <dsp:cNvPr id="0" name=""/>
        <dsp:cNvSpPr/>
      </dsp:nvSpPr>
      <dsp:spPr>
        <a:xfrm>
          <a:off x="2745885" y="0"/>
          <a:ext cx="1740799" cy="1366635"/>
        </a:xfrm>
        <a:prstGeom prst="trapezoid">
          <a:avLst>
            <a:gd name="adj" fmla="val 63689"/>
          </a:avLst>
        </a:prstGeom>
        <a:solidFill>
          <a:schemeClr val="accent1">
            <a:lumMod val="20000"/>
            <a:lumOff val="80000"/>
            <a:alpha val="85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marL="0" lvl="0" indent="0" algn="ctr" defTabSz="2711450">
            <a:lnSpc>
              <a:spcPct val="90000"/>
            </a:lnSpc>
            <a:spcBef>
              <a:spcPct val="0"/>
            </a:spcBef>
            <a:spcAft>
              <a:spcPct val="35000"/>
            </a:spcAft>
            <a:buNone/>
          </a:pPr>
          <a:endParaRPr kumimoji="1" lang="ja-JP" altLang="en-US" sz="6100" kern="1200"/>
        </a:p>
      </dsp:txBody>
      <dsp:txXfrm>
        <a:off x="2745885" y="0"/>
        <a:ext cx="1740799" cy="1366635"/>
      </dsp:txXfrm>
    </dsp:sp>
    <dsp:sp modelId="{932AF446-62CB-4E02-8E66-AAD79D78458D}">
      <dsp:nvSpPr>
        <dsp:cNvPr id="0" name=""/>
        <dsp:cNvSpPr/>
      </dsp:nvSpPr>
      <dsp:spPr>
        <a:xfrm>
          <a:off x="1973274" y="1366635"/>
          <a:ext cx="3286020" cy="1213093"/>
        </a:xfrm>
        <a:prstGeom prst="trapezoid">
          <a:avLst>
            <a:gd name="adj" fmla="val 63689"/>
          </a:avLst>
        </a:prstGeom>
        <a:solidFill>
          <a:schemeClr val="accent3">
            <a:lumMod val="40000"/>
            <a:lumOff val="60000"/>
            <a:alpha val="75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latin typeface="Meiryo UI" panose="020B0604030504040204" pitchFamily="50" charset="-128"/>
            <a:ea typeface="Meiryo UI" panose="020B0604030504040204" pitchFamily="50" charset="-128"/>
            <a:cs typeface="Meiryo UI" panose="020B0604030504040204" pitchFamily="50" charset="-128"/>
          </a:endParaRPr>
        </a:p>
      </dsp:txBody>
      <dsp:txXfrm>
        <a:off x="2548328" y="1366635"/>
        <a:ext cx="2135913" cy="1213093"/>
      </dsp:txXfrm>
    </dsp:sp>
    <dsp:sp modelId="{835C7D60-6114-4B07-AEBE-5A048E2F6E6D}">
      <dsp:nvSpPr>
        <dsp:cNvPr id="0" name=""/>
        <dsp:cNvSpPr/>
      </dsp:nvSpPr>
      <dsp:spPr>
        <a:xfrm>
          <a:off x="1057927" y="2579729"/>
          <a:ext cx="5116715" cy="1437208"/>
        </a:xfrm>
        <a:prstGeom prst="trapezoid">
          <a:avLst>
            <a:gd name="adj" fmla="val 63689"/>
          </a:avLst>
        </a:prstGeom>
        <a:solidFill>
          <a:schemeClr val="accent1">
            <a:lumMod val="60000"/>
            <a:lumOff val="40000"/>
            <a:alpha val="90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2844800">
            <a:lnSpc>
              <a:spcPct val="90000"/>
            </a:lnSpc>
            <a:spcBef>
              <a:spcPct val="0"/>
            </a:spcBef>
            <a:spcAft>
              <a:spcPct val="35000"/>
            </a:spcAft>
            <a:buNone/>
          </a:pPr>
          <a:endParaRPr kumimoji="1" lang="ja-JP" altLang="en-US" sz="6400" kern="1200"/>
        </a:p>
      </dsp:txBody>
      <dsp:txXfrm>
        <a:off x="1953352" y="2579729"/>
        <a:ext cx="3325864" cy="1437208"/>
      </dsp:txXfrm>
    </dsp:sp>
    <dsp:sp modelId="{800DBB52-123B-4056-8E3D-494C9026F338}">
      <dsp:nvSpPr>
        <dsp:cNvPr id="0" name=""/>
        <dsp:cNvSpPr/>
      </dsp:nvSpPr>
      <dsp:spPr>
        <a:xfrm>
          <a:off x="0" y="4016937"/>
          <a:ext cx="7232570" cy="1661077"/>
        </a:xfrm>
        <a:prstGeom prst="trapezoid">
          <a:avLst>
            <a:gd name="adj" fmla="val 63689"/>
          </a:avLst>
        </a:prstGeom>
        <a:solidFill>
          <a:schemeClr val="accent2">
            <a:lumMod val="60000"/>
            <a:lumOff val="40000"/>
          </a:schemeClr>
        </a:solidFill>
        <a:ln w="508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kumimoji="1" lang="ja-JP" altLang="en-US" sz="2400" kern="1200" dirty="0">
            <a:solidFill>
              <a:schemeClr val="accent3">
                <a:lumMod val="60000"/>
                <a:lumOff val="40000"/>
              </a:schemeClr>
            </a:solidFill>
            <a:latin typeface="Meiryo UI" panose="020B0604030504040204" pitchFamily="50" charset="-128"/>
            <a:ea typeface="Meiryo UI" panose="020B0604030504040204" pitchFamily="50" charset="-128"/>
            <a:cs typeface="Meiryo UI" panose="020B0604030504040204" pitchFamily="50" charset="-128"/>
          </a:endParaRPr>
        </a:p>
      </dsp:txBody>
      <dsp:txXfrm>
        <a:off x="1265699" y="4016937"/>
        <a:ext cx="4701170" cy="166107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50375" cy="498966"/>
          </a:xfrm>
          <a:prstGeom prst="rect">
            <a:avLst/>
          </a:prstGeom>
        </p:spPr>
        <p:txBody>
          <a:bodyPr vert="horz" lIns="92212" tIns="46107" rIns="92212" bIns="4610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12" tIns="46107" rIns="92212" bIns="46107" rtlCol="0"/>
          <a:lstStyle>
            <a:lvl1pPr algn="r">
              <a:defRPr sz="1200"/>
            </a:lvl1pPr>
          </a:lstStyle>
          <a:p>
            <a:fld id="{E8A2DD74-E0FD-4F34-B344-A5A8B7D6F59C}" type="datetimeFigureOut">
              <a:rPr kumimoji="1" lang="ja-JP" altLang="en-US" smtClean="0"/>
              <a:t>2024/5/16</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12" tIns="46107" rIns="92212" bIns="46107" rtlCol="0" anchor="ctr"/>
          <a:lstStyle/>
          <a:p>
            <a:endParaRPr lang="ja-JP" altLang="en-US"/>
          </a:p>
        </p:txBody>
      </p:sp>
      <p:sp>
        <p:nvSpPr>
          <p:cNvPr id="5" name="ノート プレースホルダー 4"/>
          <p:cNvSpPr>
            <a:spLocks noGrp="1"/>
          </p:cNvSpPr>
          <p:nvPr>
            <p:ph type="body" sz="quarter" idx="3"/>
          </p:nvPr>
        </p:nvSpPr>
        <p:spPr>
          <a:xfrm>
            <a:off x="680242" y="4783358"/>
            <a:ext cx="5446723" cy="3913364"/>
          </a:xfrm>
          <a:prstGeom prst="rect">
            <a:avLst/>
          </a:prstGeom>
        </p:spPr>
        <p:txBody>
          <a:bodyPr vert="horz" lIns="92212" tIns="46107" rIns="92212" bIns="461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373"/>
            <a:ext cx="2950375" cy="498966"/>
          </a:xfrm>
          <a:prstGeom prst="rect">
            <a:avLst/>
          </a:prstGeom>
        </p:spPr>
        <p:txBody>
          <a:bodyPr vert="horz" lIns="92212" tIns="46107" rIns="92212" bIns="4610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3"/>
            <a:ext cx="2950374" cy="498966"/>
          </a:xfrm>
          <a:prstGeom prst="rect">
            <a:avLst/>
          </a:prstGeom>
        </p:spPr>
        <p:txBody>
          <a:bodyPr vert="horz" lIns="92212" tIns="46107" rIns="92212" bIns="46107" rtlCol="0" anchor="b"/>
          <a:lstStyle>
            <a:lvl1pPr algn="r">
              <a:defRPr sz="1200"/>
            </a:lvl1pPr>
          </a:lstStyle>
          <a:p>
            <a:fld id="{7A3AA8B4-1850-4A51-B66E-50671E0062BB}" type="slidenum">
              <a:rPr kumimoji="1" lang="ja-JP" altLang="en-US" smtClean="0"/>
              <a:t>‹#›</a:t>
            </a:fld>
            <a:endParaRPr kumimoji="1" lang="ja-JP" altLang="en-US"/>
          </a:p>
        </p:txBody>
      </p:sp>
    </p:spTree>
    <p:extLst>
      <p:ext uri="{BB962C8B-B14F-4D97-AF65-F5344CB8AC3E}">
        <p14:creationId xmlns:p14="http://schemas.microsoft.com/office/powerpoint/2010/main" val="22999884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28359" y="4818301"/>
            <a:ext cx="6022680" cy="4540610"/>
          </a:xfrm>
        </p:spPr>
        <p:txBody>
          <a:bodyPr/>
          <a:lstStyle/>
          <a:p>
            <a:r>
              <a:rPr lang="ja-JP" altLang="en-US" dirty="0">
                <a:latin typeface="ＭＳ Ｐゴシック" panose="020B0600070205080204" pitchFamily="50" charset="-128"/>
                <a:ea typeface="ＭＳ Ｐゴシック" panose="020B0600070205080204" pitchFamily="50" charset="-128"/>
              </a:rPr>
              <a:t>　　　　　　　　　</a:t>
            </a:r>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0</a:t>
            </a:fld>
            <a:endParaRPr kumimoji="1" lang="ja-JP" altLang="en-US"/>
          </a:p>
        </p:txBody>
      </p:sp>
    </p:spTree>
    <p:extLst>
      <p:ext uri="{BB962C8B-B14F-4D97-AF65-F5344CB8AC3E}">
        <p14:creationId xmlns:p14="http://schemas.microsoft.com/office/powerpoint/2010/main" val="3509601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9</a:t>
            </a:fld>
            <a:endParaRPr kumimoji="1" lang="ja-JP" altLang="en-US"/>
          </a:p>
        </p:txBody>
      </p:sp>
    </p:spTree>
    <p:extLst>
      <p:ext uri="{BB962C8B-B14F-4D97-AF65-F5344CB8AC3E}">
        <p14:creationId xmlns:p14="http://schemas.microsoft.com/office/powerpoint/2010/main" val="4053249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10</a:t>
            </a:fld>
            <a:endParaRPr kumimoji="1" lang="ja-JP" altLang="en-US"/>
          </a:p>
        </p:txBody>
      </p:sp>
    </p:spTree>
    <p:extLst>
      <p:ext uri="{BB962C8B-B14F-4D97-AF65-F5344CB8AC3E}">
        <p14:creationId xmlns:p14="http://schemas.microsoft.com/office/powerpoint/2010/main" val="1726094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11</a:t>
            </a:fld>
            <a:endParaRPr kumimoji="1" lang="ja-JP" altLang="en-US"/>
          </a:p>
        </p:txBody>
      </p:sp>
    </p:spTree>
    <p:extLst>
      <p:ext uri="{BB962C8B-B14F-4D97-AF65-F5344CB8AC3E}">
        <p14:creationId xmlns:p14="http://schemas.microsoft.com/office/powerpoint/2010/main" val="3492470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1</a:t>
            </a:fld>
            <a:endParaRPr kumimoji="1" lang="ja-JP" altLang="en-US"/>
          </a:p>
        </p:txBody>
      </p:sp>
    </p:spTree>
    <p:extLst>
      <p:ext uri="{BB962C8B-B14F-4D97-AF65-F5344CB8AC3E}">
        <p14:creationId xmlns:p14="http://schemas.microsoft.com/office/powerpoint/2010/main" val="3217213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2</a:t>
            </a:fld>
            <a:endParaRPr kumimoji="1" lang="ja-JP" altLang="en-US"/>
          </a:p>
        </p:txBody>
      </p:sp>
    </p:spTree>
    <p:extLst>
      <p:ext uri="{BB962C8B-B14F-4D97-AF65-F5344CB8AC3E}">
        <p14:creationId xmlns:p14="http://schemas.microsoft.com/office/powerpoint/2010/main" val="1657610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年度の初めの審議会になりますので，今年度の審議会スケジュールを共有します。</a:t>
            </a:r>
            <a:endParaRPr lang="en-US" altLang="ja-JP" dirty="0"/>
          </a:p>
          <a:p>
            <a:r>
              <a:rPr lang="ja-JP" altLang="en-US" dirty="0"/>
              <a:t>重要なポイントを赤線で表現していますが，ポイントとなる回を第四回と第七回となっています。</a:t>
            </a:r>
            <a:endParaRPr lang="en-US" altLang="ja-JP" dirty="0"/>
          </a:p>
          <a:p>
            <a:r>
              <a:rPr lang="ja-JP" altLang="en-US" dirty="0"/>
              <a:t>第四回では基本構想の取りまとめを，第七回では基本計画のとりまとめる回とさせていただきたいと思います。</a:t>
            </a:r>
            <a:endParaRPr lang="en-US" altLang="ja-JP" dirty="0"/>
          </a:p>
          <a:p>
            <a:r>
              <a:rPr kumimoji="1" lang="ja-JP" altLang="en-US" dirty="0">
                <a:latin typeface="ＭＳ Ｐゴシック" panose="020B0600070205080204" pitchFamily="50" charset="-128"/>
                <a:ea typeface="ＭＳ Ｐゴシック" panose="020B0600070205080204" pitchFamily="50" charset="-128"/>
              </a:rPr>
              <a:t>間にある，次回の第五回，第六回については基本計画を第七回目でまとめていくための議論を審議会で行っていただきたいと思います。</a:t>
            </a:r>
            <a:endParaRPr kumimoji="1" lang="en-US" altLang="ja-JP" dirty="0">
              <a:latin typeface="ＭＳ Ｐゴシック" panose="020B0600070205080204" pitchFamily="50" charset="-128"/>
              <a:ea typeface="ＭＳ Ｐゴシック" panose="020B0600070205080204" pitchFamily="50" charset="-128"/>
            </a:endParaRPr>
          </a:p>
          <a:p>
            <a:r>
              <a:rPr kumimoji="1" lang="ja-JP" altLang="en-US" dirty="0">
                <a:latin typeface="ＭＳ Ｐゴシック" panose="020B0600070205080204" pitchFamily="50" charset="-128"/>
                <a:ea typeface="ＭＳ Ｐゴシック" panose="020B0600070205080204" pitchFamily="50" charset="-128"/>
              </a:rPr>
              <a:t>第七回で基本計画を取りまとめた後には，パブリックコメントとして市民に原案について意見を募り，その内容を第八回で共有し，審議会としての最終答申を</a:t>
            </a:r>
            <a:endParaRPr kumimoji="1" lang="en-US" altLang="ja-JP" dirty="0">
              <a:latin typeface="ＭＳ Ｐゴシック" panose="020B0600070205080204" pitchFamily="50" charset="-128"/>
              <a:ea typeface="ＭＳ Ｐゴシック" panose="020B0600070205080204" pitchFamily="50" charset="-128"/>
            </a:endParaRPr>
          </a:p>
          <a:p>
            <a:r>
              <a:rPr kumimoji="1" lang="ja-JP" altLang="en-US" dirty="0">
                <a:latin typeface="ＭＳ Ｐゴシック" panose="020B0600070205080204" pitchFamily="50" charset="-128"/>
                <a:ea typeface="ＭＳ Ｐゴシック" panose="020B0600070205080204" pitchFamily="50" charset="-128"/>
              </a:rPr>
              <a:t>１１月に取りまとめてまいりたいと思います。</a:t>
            </a:r>
            <a:endParaRPr kumimoji="1" lang="en-US" altLang="ja-JP" dirty="0">
              <a:latin typeface="ＭＳ Ｐゴシック" panose="020B0600070205080204" pitchFamily="50" charset="-128"/>
              <a:ea typeface="ＭＳ Ｐゴシック" panose="020B0600070205080204" pitchFamily="50" charset="-128"/>
            </a:endParaRPr>
          </a:p>
          <a:p>
            <a:r>
              <a:rPr kumimoji="1" lang="ja-JP" altLang="en-US" dirty="0">
                <a:latin typeface="ＭＳ Ｐゴシック" panose="020B0600070205080204" pitchFamily="50" charset="-128"/>
                <a:ea typeface="ＭＳ Ｐゴシック" panose="020B0600070205080204" pitchFamily="50" charset="-128"/>
              </a:rPr>
              <a:t>限られた回数ではございますが，今年度も引き続きご協力をお願いいたします。</a:t>
            </a: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3</a:t>
            </a:fld>
            <a:endParaRPr kumimoji="1" lang="ja-JP" altLang="en-US"/>
          </a:p>
        </p:txBody>
      </p:sp>
    </p:spTree>
    <p:extLst>
      <p:ext uri="{BB962C8B-B14F-4D97-AF65-F5344CB8AC3E}">
        <p14:creationId xmlns:p14="http://schemas.microsoft.com/office/powerpoint/2010/main" val="3986825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先ほどのスケジュールで，ポイントとさせていただきました「基本構想」・「基本計画」の体系について改めてご説明します。</a:t>
            </a:r>
            <a:endParaRPr lang="en-US" altLang="ja-JP" dirty="0"/>
          </a:p>
          <a:p>
            <a:r>
              <a:rPr lang="ja-JP" altLang="en-US" dirty="0"/>
              <a:t>第一部では，前回ご議論をいただきました基本構想のお話になります。基本構想は，将来都市像と重点目標が主な構成要素とされており，</a:t>
            </a:r>
            <a:endParaRPr lang="en-US" altLang="ja-JP" dirty="0"/>
          </a:p>
          <a:p>
            <a:r>
              <a:rPr lang="ja-JP" altLang="en-US" dirty="0"/>
              <a:t>総合計画では，概念的な内容となっています。</a:t>
            </a:r>
            <a:endParaRPr lang="en-US" altLang="ja-JP" dirty="0"/>
          </a:p>
          <a:p>
            <a:r>
              <a:rPr lang="ja-JP" altLang="en-US" dirty="0"/>
              <a:t>前回のグループ討議でも少し基本計画に至る内容も議論をしていただいているご意見もありましたが，その内容については基本計画に活かさせていただきたいと思います。</a:t>
            </a:r>
            <a:endParaRPr lang="en-US" altLang="ja-JP" dirty="0"/>
          </a:p>
          <a:p>
            <a:r>
              <a:rPr lang="ja-JP" altLang="en-US" dirty="0"/>
              <a:t>まず，第一部ではこちらの基本構想の原案についての方向性を決定してまいりたいと思います。</a:t>
            </a:r>
            <a:endParaRPr lang="en-US" altLang="ja-JP" dirty="0"/>
          </a:p>
          <a:p>
            <a:r>
              <a:rPr lang="ja-JP" altLang="en-US" dirty="0"/>
              <a:t>前回のグループ討議の結果を反映した内容としているつもりですが，そちらの内容について，不足等や修正の必要性について，ご意見をいただき，最終的な方向性を</a:t>
            </a:r>
            <a:endParaRPr lang="en-US" altLang="ja-JP" dirty="0"/>
          </a:p>
          <a:p>
            <a:r>
              <a:rPr lang="ja-JP" altLang="en-US" dirty="0"/>
              <a:t>取りまとめていただきたいと思います。</a:t>
            </a:r>
            <a:endParaRPr lang="en-US" altLang="ja-JP" dirty="0"/>
          </a:p>
          <a:p>
            <a:r>
              <a:rPr lang="ja-JP" altLang="en-US" dirty="0"/>
              <a:t>次に，第二部では，今回より基本計画の議論を開始してまいります。</a:t>
            </a:r>
            <a:endParaRPr lang="en-US" altLang="ja-JP" dirty="0"/>
          </a:p>
          <a:p>
            <a:r>
              <a:rPr lang="ja-JP" altLang="en-US" dirty="0"/>
              <a:t>こちらは，新しい内容が含まれますので，グループ討議により議論をお願いしたいと思います。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4</a:t>
            </a:fld>
            <a:endParaRPr kumimoji="1" lang="ja-JP" altLang="en-US"/>
          </a:p>
        </p:txBody>
      </p:sp>
    </p:spTree>
    <p:extLst>
      <p:ext uri="{BB962C8B-B14F-4D97-AF65-F5344CB8AC3E}">
        <p14:creationId xmlns:p14="http://schemas.microsoft.com/office/powerpoint/2010/main" val="712105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5</a:t>
            </a:fld>
            <a:endParaRPr kumimoji="1" lang="ja-JP" altLang="en-US"/>
          </a:p>
        </p:txBody>
      </p:sp>
    </p:spTree>
    <p:extLst>
      <p:ext uri="{BB962C8B-B14F-4D97-AF65-F5344CB8AC3E}">
        <p14:creationId xmlns:p14="http://schemas.microsoft.com/office/powerpoint/2010/main" val="3744672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基本構想では，「柏市がこうありたい」という長期的なビジョンを描きます。</a:t>
            </a:r>
            <a:endParaRPr lang="en-US" altLang="ja-JP" dirty="0"/>
          </a:p>
          <a:p>
            <a:r>
              <a:rPr lang="ja-JP" altLang="en-US" dirty="0"/>
              <a:t>具体的には，１０年後の柏市が目指す街の姿としての事務局案として提示しました。</a:t>
            </a:r>
            <a:endParaRPr lang="en-US" altLang="ja-JP" dirty="0"/>
          </a:p>
          <a:p>
            <a:r>
              <a:rPr lang="ja-JP" altLang="en-US" dirty="0"/>
              <a:t>前回の審議会での主な意見では「自分らしさ」というのは少し取りようによっては自分勝手というような解釈もありうるのではないかとの</a:t>
            </a:r>
            <a:endParaRPr lang="en-US" altLang="ja-JP" dirty="0"/>
          </a:p>
          <a:p>
            <a:r>
              <a:rPr lang="ja-JP" altLang="en-US" dirty="0"/>
              <a:t>ご意見もいただいたため，その内容も踏まえたものになっていますので，こちらについてご意見をいただきたく思います。</a:t>
            </a:r>
            <a:endParaRPr lang="en-US" altLang="ja-JP" dirty="0"/>
          </a:p>
          <a:p>
            <a:r>
              <a:rPr lang="ja-JP" altLang="en-US" dirty="0"/>
              <a:t>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6</a:t>
            </a:fld>
            <a:endParaRPr kumimoji="1" lang="ja-JP" altLang="en-US"/>
          </a:p>
        </p:txBody>
      </p:sp>
    </p:spTree>
    <p:extLst>
      <p:ext uri="{BB962C8B-B14F-4D97-AF65-F5344CB8AC3E}">
        <p14:creationId xmlns:p14="http://schemas.microsoft.com/office/powerpoint/2010/main" val="3652110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３つの重点目標については，前回のグループ討議を受けて，それぞれに「もっと」という強調表現を入れ，より一層高めていくことを強調し，端的に重点目標を</a:t>
            </a:r>
            <a:endParaRPr lang="en-US" altLang="ja-JP" dirty="0"/>
          </a:p>
          <a:p>
            <a:r>
              <a:rPr lang="ja-JP" altLang="en-US" dirty="0"/>
              <a:t>表現しました。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7</a:t>
            </a:fld>
            <a:endParaRPr kumimoji="1" lang="ja-JP" altLang="en-US"/>
          </a:p>
        </p:txBody>
      </p:sp>
    </p:spTree>
    <p:extLst>
      <p:ext uri="{BB962C8B-B14F-4D97-AF65-F5344CB8AC3E}">
        <p14:creationId xmlns:p14="http://schemas.microsoft.com/office/powerpoint/2010/main" val="2165361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9738" y="1252538"/>
            <a:ext cx="6000750" cy="3376612"/>
          </a:xfrm>
        </p:spPr>
      </p:sp>
      <p:sp>
        <p:nvSpPr>
          <p:cNvPr id="3" name="ノート プレースホルダー 2"/>
          <p:cNvSpPr>
            <a:spLocks noGrp="1"/>
          </p:cNvSpPr>
          <p:nvPr>
            <p:ph type="body" idx="1"/>
          </p:nvPr>
        </p:nvSpPr>
        <p:spPr>
          <a:xfrm>
            <a:off x="432902" y="4853963"/>
            <a:ext cx="6086554" cy="3971570"/>
          </a:xfrm>
        </p:spPr>
        <p:txBody>
          <a:bodyPr/>
          <a:lstStyle/>
          <a:p>
            <a:r>
              <a:rPr lang="ja-JP" altLang="en-US" dirty="0"/>
              <a:t>次により具体的な重点目標の構成要素についてです。</a:t>
            </a:r>
            <a:endParaRPr lang="en-US" altLang="ja-JP" dirty="0"/>
          </a:p>
          <a:p>
            <a:r>
              <a:rPr lang="ja-JP" altLang="en-US" dirty="0"/>
              <a:t>先ほどの重点目標の構成要素についても，前回のグループ討議をいただいたので，その内容を反映しています。</a:t>
            </a:r>
            <a:endParaRPr lang="en-US" altLang="ja-JP" dirty="0"/>
          </a:p>
          <a:p>
            <a:r>
              <a:rPr lang="ja-JP" altLang="en-US" dirty="0"/>
              <a:t>前回の審議会でいただきましたご意見についても記載をさせていただいておりますので，よろしくお願いいたします。</a:t>
            </a:r>
            <a:endParaRPr lang="en-US" altLang="ja-JP" dirty="0"/>
          </a:p>
          <a:p>
            <a:r>
              <a:rPr lang="ja-JP" altLang="en-US" dirty="0"/>
              <a:t>以上で，第一部の基本構想についての説明を終わります。　　　　　　　　　　　　　　</a:t>
            </a:r>
            <a:r>
              <a:rPr lang="ja-JP" altLang="en-US" dirty="0">
                <a:latin typeface="ＭＳ Ｐゴシック" panose="020B0600070205080204" pitchFamily="50" charset="-128"/>
                <a:ea typeface="ＭＳ Ｐゴシック" panose="020B0600070205080204" pitchFamily="50" charset="-128"/>
              </a:rPr>
              <a:t>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40ABDE0-193B-42DF-8198-F9EF18874451}" type="slidenum">
              <a:rPr kumimoji="1" lang="ja-JP" altLang="en-US" smtClean="0"/>
              <a:t>8</a:t>
            </a:fld>
            <a:endParaRPr kumimoji="1" lang="ja-JP" altLang="en-US"/>
          </a:p>
        </p:txBody>
      </p:sp>
    </p:spTree>
    <p:extLst>
      <p:ext uri="{BB962C8B-B14F-4D97-AF65-F5344CB8AC3E}">
        <p14:creationId xmlns:p14="http://schemas.microsoft.com/office/powerpoint/2010/main" val="494103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3C0E29-25B2-4B8D-8FD1-92D02E44422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0886398-15F8-4274-BB29-6EAA26FE47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AB6AC34-0DFA-4192-AD71-CB4043586374}"/>
              </a:ext>
            </a:extLst>
          </p:cNvPr>
          <p:cNvSpPr>
            <a:spLocks noGrp="1"/>
          </p:cNvSpPr>
          <p:nvPr>
            <p:ph type="dt" sz="half" idx="10"/>
          </p:nvPr>
        </p:nvSpPr>
        <p:spPr/>
        <p:txBody>
          <a:bodyPr/>
          <a:lstStyle/>
          <a:p>
            <a:fld id="{4370E981-FEB2-4603-B746-6D1E82413FD8}" type="datetime1">
              <a:rPr kumimoji="1" lang="ja-JP" altLang="en-US" smtClean="0"/>
              <a:t>2024/5/16</a:t>
            </a:fld>
            <a:endParaRPr kumimoji="1" lang="ja-JP" altLang="en-US"/>
          </a:p>
        </p:txBody>
      </p:sp>
      <p:sp>
        <p:nvSpPr>
          <p:cNvPr id="5" name="フッター プレースホルダー 4">
            <a:extLst>
              <a:ext uri="{FF2B5EF4-FFF2-40B4-BE49-F238E27FC236}">
                <a16:creationId xmlns:a16="http://schemas.microsoft.com/office/drawing/2014/main" id="{9FB89552-4E1D-4AFB-ACFB-89960E97F3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AEF26A-D211-4F7B-974B-D897752BAA2A}"/>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245158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EFEDF6-B458-4119-BA7A-A52AB6CB1F8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3FAE54B-0CA8-4C13-A993-3F442A47837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02D8974-305D-49B7-A998-0B05ECDF6D83}"/>
              </a:ext>
            </a:extLst>
          </p:cNvPr>
          <p:cNvSpPr>
            <a:spLocks noGrp="1"/>
          </p:cNvSpPr>
          <p:nvPr>
            <p:ph type="dt" sz="half" idx="10"/>
          </p:nvPr>
        </p:nvSpPr>
        <p:spPr/>
        <p:txBody>
          <a:bodyPr/>
          <a:lstStyle/>
          <a:p>
            <a:fld id="{C6483861-88FA-481E-B018-8DEEE289F934}" type="datetime1">
              <a:rPr kumimoji="1" lang="ja-JP" altLang="en-US" smtClean="0"/>
              <a:t>2024/5/16</a:t>
            </a:fld>
            <a:endParaRPr kumimoji="1" lang="ja-JP" altLang="en-US"/>
          </a:p>
        </p:txBody>
      </p:sp>
      <p:sp>
        <p:nvSpPr>
          <p:cNvPr id="5" name="フッター プレースホルダー 4">
            <a:extLst>
              <a:ext uri="{FF2B5EF4-FFF2-40B4-BE49-F238E27FC236}">
                <a16:creationId xmlns:a16="http://schemas.microsoft.com/office/drawing/2014/main" id="{519F22D1-2489-4CCA-ADC3-805CAAF71AC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E8DCDF3-E452-4380-8C71-536D16DA6244}"/>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3823513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26BD804-B729-4A90-B8E0-13E981E113F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BE27D9-F4D1-43FC-85F8-7DA00F9156A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B3DE3B-5604-4326-A4D4-B7FA286592AE}"/>
              </a:ext>
            </a:extLst>
          </p:cNvPr>
          <p:cNvSpPr>
            <a:spLocks noGrp="1"/>
          </p:cNvSpPr>
          <p:nvPr>
            <p:ph type="dt" sz="half" idx="10"/>
          </p:nvPr>
        </p:nvSpPr>
        <p:spPr/>
        <p:txBody>
          <a:bodyPr/>
          <a:lstStyle/>
          <a:p>
            <a:fld id="{1F897A2E-D9D9-4BEA-BEFB-BD571BF7C4DE}" type="datetime1">
              <a:rPr kumimoji="1" lang="ja-JP" altLang="en-US" smtClean="0"/>
              <a:t>2024/5/16</a:t>
            </a:fld>
            <a:endParaRPr kumimoji="1" lang="ja-JP" altLang="en-US"/>
          </a:p>
        </p:txBody>
      </p:sp>
      <p:sp>
        <p:nvSpPr>
          <p:cNvPr id="5" name="フッター プレースホルダー 4">
            <a:extLst>
              <a:ext uri="{FF2B5EF4-FFF2-40B4-BE49-F238E27FC236}">
                <a16:creationId xmlns:a16="http://schemas.microsoft.com/office/drawing/2014/main" id="{75296720-BC19-4741-A5E8-EC3E38B71BC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38F64B3-CF3A-4F97-95EB-8CEA3FE04C22}"/>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397879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3409D2-E21E-43CA-8E8A-56AB8C77FDF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937B39-41D9-40B5-95E2-A77CD7C9ADA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B7A536-543D-4C4A-BD83-7C6E51D694B9}"/>
              </a:ext>
            </a:extLst>
          </p:cNvPr>
          <p:cNvSpPr>
            <a:spLocks noGrp="1"/>
          </p:cNvSpPr>
          <p:nvPr>
            <p:ph type="dt" sz="half" idx="10"/>
          </p:nvPr>
        </p:nvSpPr>
        <p:spPr/>
        <p:txBody>
          <a:bodyPr/>
          <a:lstStyle/>
          <a:p>
            <a:fld id="{9A34F414-AA3A-4939-9FFE-4752AE4AC7EB}" type="datetime1">
              <a:rPr kumimoji="1" lang="ja-JP" altLang="en-US" smtClean="0"/>
              <a:t>2024/5/16</a:t>
            </a:fld>
            <a:endParaRPr kumimoji="1" lang="ja-JP" altLang="en-US"/>
          </a:p>
        </p:txBody>
      </p:sp>
      <p:sp>
        <p:nvSpPr>
          <p:cNvPr id="5" name="フッター プレースホルダー 4">
            <a:extLst>
              <a:ext uri="{FF2B5EF4-FFF2-40B4-BE49-F238E27FC236}">
                <a16:creationId xmlns:a16="http://schemas.microsoft.com/office/drawing/2014/main" id="{A2FEA948-BF1C-4786-86E9-0093D6C2EE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13FA8A3-319F-4DE6-B023-7B3AF0F39381}"/>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2578890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5B9E2D-7C41-427C-9802-9112E0247A7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1FB410-FF08-4E50-8683-CB8853F3CB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902C763-6C49-443F-BEDA-710058664DCC}"/>
              </a:ext>
            </a:extLst>
          </p:cNvPr>
          <p:cNvSpPr>
            <a:spLocks noGrp="1"/>
          </p:cNvSpPr>
          <p:nvPr>
            <p:ph type="dt" sz="half" idx="10"/>
          </p:nvPr>
        </p:nvSpPr>
        <p:spPr/>
        <p:txBody>
          <a:bodyPr/>
          <a:lstStyle/>
          <a:p>
            <a:fld id="{1FFA6DC8-F3B8-4E57-AF59-E00EDFB80DC7}" type="datetime1">
              <a:rPr kumimoji="1" lang="ja-JP" altLang="en-US" smtClean="0"/>
              <a:t>2024/5/16</a:t>
            </a:fld>
            <a:endParaRPr kumimoji="1" lang="ja-JP" altLang="en-US"/>
          </a:p>
        </p:txBody>
      </p:sp>
      <p:sp>
        <p:nvSpPr>
          <p:cNvPr id="5" name="フッター プレースホルダー 4">
            <a:extLst>
              <a:ext uri="{FF2B5EF4-FFF2-40B4-BE49-F238E27FC236}">
                <a16:creationId xmlns:a16="http://schemas.microsoft.com/office/drawing/2014/main" id="{ACE49CE2-5BE4-4066-A59B-10C67EFD59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CBCFFB9-B91F-4020-AC02-9DDE691F541A}"/>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3687321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ABA1E6-FB28-4D37-AF5A-A0242820C3D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95B858B-1139-4EC0-AFA1-B1C453F5730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DE050F5-F6BB-489B-8E6D-AD51CF755B1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4B3C3A7-5D7B-4D16-AA0E-10B4F7F8DB53}"/>
              </a:ext>
            </a:extLst>
          </p:cNvPr>
          <p:cNvSpPr>
            <a:spLocks noGrp="1"/>
          </p:cNvSpPr>
          <p:nvPr>
            <p:ph type="dt" sz="half" idx="10"/>
          </p:nvPr>
        </p:nvSpPr>
        <p:spPr/>
        <p:txBody>
          <a:bodyPr/>
          <a:lstStyle/>
          <a:p>
            <a:fld id="{015CF794-F239-4263-AED1-74718629CCF1}" type="datetime1">
              <a:rPr kumimoji="1" lang="ja-JP" altLang="en-US" smtClean="0"/>
              <a:t>2024/5/16</a:t>
            </a:fld>
            <a:endParaRPr kumimoji="1" lang="ja-JP" altLang="en-US"/>
          </a:p>
        </p:txBody>
      </p:sp>
      <p:sp>
        <p:nvSpPr>
          <p:cNvPr id="6" name="フッター プレースホルダー 5">
            <a:extLst>
              <a:ext uri="{FF2B5EF4-FFF2-40B4-BE49-F238E27FC236}">
                <a16:creationId xmlns:a16="http://schemas.microsoft.com/office/drawing/2014/main" id="{F420AA06-A62B-4203-ADA6-DCF3459B5B4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064A833-69EC-4AD0-A74E-ED35FB6413EE}"/>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166380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AF457-4FCA-4E11-B6EC-7035CB852AA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53270B-5AA8-4F61-BD76-9ED1746B08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50B1DDA-13FC-4BF8-854B-6A5BD630E24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E53F688-9F3D-4D09-9B56-C05B067109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377125E-76A0-48C7-9BDC-8DE88ED3E5E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44F4188-BFB2-4821-BD19-723E899851B1}"/>
              </a:ext>
            </a:extLst>
          </p:cNvPr>
          <p:cNvSpPr>
            <a:spLocks noGrp="1"/>
          </p:cNvSpPr>
          <p:nvPr>
            <p:ph type="dt" sz="half" idx="10"/>
          </p:nvPr>
        </p:nvSpPr>
        <p:spPr/>
        <p:txBody>
          <a:bodyPr/>
          <a:lstStyle/>
          <a:p>
            <a:fld id="{EBFC7A43-EBE4-47A4-B171-D66ADE404186}" type="datetime1">
              <a:rPr kumimoji="1" lang="ja-JP" altLang="en-US" smtClean="0"/>
              <a:t>2024/5/16</a:t>
            </a:fld>
            <a:endParaRPr kumimoji="1" lang="ja-JP" altLang="en-US"/>
          </a:p>
        </p:txBody>
      </p:sp>
      <p:sp>
        <p:nvSpPr>
          <p:cNvPr id="8" name="フッター プレースホルダー 7">
            <a:extLst>
              <a:ext uri="{FF2B5EF4-FFF2-40B4-BE49-F238E27FC236}">
                <a16:creationId xmlns:a16="http://schemas.microsoft.com/office/drawing/2014/main" id="{C68B56A2-4ABC-462C-A3F1-04FFD7BB1ED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2664719-8C93-4E49-9768-B27480B97FE4}"/>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154846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4FD3EA-BEEB-4FAB-A23A-FE233D369CC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8C38D7D-4DD3-458C-9F1A-171C1E910180}"/>
              </a:ext>
            </a:extLst>
          </p:cNvPr>
          <p:cNvSpPr>
            <a:spLocks noGrp="1"/>
          </p:cNvSpPr>
          <p:nvPr>
            <p:ph type="dt" sz="half" idx="10"/>
          </p:nvPr>
        </p:nvSpPr>
        <p:spPr/>
        <p:txBody>
          <a:bodyPr/>
          <a:lstStyle/>
          <a:p>
            <a:fld id="{A45BA9EE-9DA9-4225-B153-D6C5B2234222}" type="datetime1">
              <a:rPr kumimoji="1" lang="ja-JP" altLang="en-US" smtClean="0"/>
              <a:t>2024/5/16</a:t>
            </a:fld>
            <a:endParaRPr kumimoji="1" lang="ja-JP" altLang="en-US"/>
          </a:p>
        </p:txBody>
      </p:sp>
      <p:sp>
        <p:nvSpPr>
          <p:cNvPr id="4" name="フッター プレースホルダー 3">
            <a:extLst>
              <a:ext uri="{FF2B5EF4-FFF2-40B4-BE49-F238E27FC236}">
                <a16:creationId xmlns:a16="http://schemas.microsoft.com/office/drawing/2014/main" id="{72275BB4-0C0F-4395-85B3-997B0A9DD03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242656B-8744-4C70-AC0A-7EFDAF4402A6}"/>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137455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CD13C0A-49CE-4224-A15C-EC15F23FC216}"/>
              </a:ext>
            </a:extLst>
          </p:cNvPr>
          <p:cNvSpPr>
            <a:spLocks noGrp="1"/>
          </p:cNvSpPr>
          <p:nvPr>
            <p:ph type="dt" sz="half" idx="10"/>
          </p:nvPr>
        </p:nvSpPr>
        <p:spPr/>
        <p:txBody>
          <a:bodyPr/>
          <a:lstStyle/>
          <a:p>
            <a:fld id="{30170016-CAC9-4449-95CA-F1EB605A49C5}" type="datetime1">
              <a:rPr kumimoji="1" lang="ja-JP" altLang="en-US" smtClean="0"/>
              <a:t>2024/5/16</a:t>
            </a:fld>
            <a:endParaRPr kumimoji="1" lang="ja-JP" altLang="en-US"/>
          </a:p>
        </p:txBody>
      </p:sp>
      <p:sp>
        <p:nvSpPr>
          <p:cNvPr id="3" name="フッター プレースホルダー 2">
            <a:extLst>
              <a:ext uri="{FF2B5EF4-FFF2-40B4-BE49-F238E27FC236}">
                <a16:creationId xmlns:a16="http://schemas.microsoft.com/office/drawing/2014/main" id="{8AD3BFC3-57B7-4B5B-9C6E-A62C4A4AA4D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BB39E52-0A20-43AF-8213-EC77510F9D59}"/>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55812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66507A-BF72-4EC0-BEAF-83CB6417440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6428B4A-CFD7-4E37-8B4B-AF7B9E2976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6B49F2B-EC34-48E4-9524-A38A99F743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A14B052-3FA4-409D-97BB-F7F45C4BE2CA}"/>
              </a:ext>
            </a:extLst>
          </p:cNvPr>
          <p:cNvSpPr>
            <a:spLocks noGrp="1"/>
          </p:cNvSpPr>
          <p:nvPr>
            <p:ph type="dt" sz="half" idx="10"/>
          </p:nvPr>
        </p:nvSpPr>
        <p:spPr/>
        <p:txBody>
          <a:bodyPr/>
          <a:lstStyle/>
          <a:p>
            <a:fld id="{9312559E-A633-4AD5-97F2-5F8F07F969EC}" type="datetime1">
              <a:rPr kumimoji="1" lang="ja-JP" altLang="en-US" smtClean="0"/>
              <a:t>2024/5/16</a:t>
            </a:fld>
            <a:endParaRPr kumimoji="1" lang="ja-JP" altLang="en-US"/>
          </a:p>
        </p:txBody>
      </p:sp>
      <p:sp>
        <p:nvSpPr>
          <p:cNvPr id="6" name="フッター プレースホルダー 5">
            <a:extLst>
              <a:ext uri="{FF2B5EF4-FFF2-40B4-BE49-F238E27FC236}">
                <a16:creationId xmlns:a16="http://schemas.microsoft.com/office/drawing/2014/main" id="{D64A4B26-14AC-49DC-884F-76C78C08466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0311EC-8795-4791-AB7C-63F35F7708D0}"/>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350344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997AD7-E190-402D-821B-770A377EE77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14D27DE-2378-49F3-B6AF-C6103EA8BE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E484131-1B1B-488A-A2F8-9A4C93F1C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A203E6F-229B-4DF1-B185-715DDA219472}"/>
              </a:ext>
            </a:extLst>
          </p:cNvPr>
          <p:cNvSpPr>
            <a:spLocks noGrp="1"/>
          </p:cNvSpPr>
          <p:nvPr>
            <p:ph type="dt" sz="half" idx="10"/>
          </p:nvPr>
        </p:nvSpPr>
        <p:spPr/>
        <p:txBody>
          <a:bodyPr/>
          <a:lstStyle/>
          <a:p>
            <a:fld id="{E20D7156-72CB-4455-B69F-675281A585E3}" type="datetime1">
              <a:rPr kumimoji="1" lang="ja-JP" altLang="en-US" smtClean="0"/>
              <a:t>2024/5/16</a:t>
            </a:fld>
            <a:endParaRPr kumimoji="1" lang="ja-JP" altLang="en-US"/>
          </a:p>
        </p:txBody>
      </p:sp>
      <p:sp>
        <p:nvSpPr>
          <p:cNvPr id="6" name="フッター プレースホルダー 5">
            <a:extLst>
              <a:ext uri="{FF2B5EF4-FFF2-40B4-BE49-F238E27FC236}">
                <a16:creationId xmlns:a16="http://schemas.microsoft.com/office/drawing/2014/main" id="{5ED037B5-15EB-4082-B81F-78D627DA109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B8421E-391E-468A-8BB2-8AE84D2A233E}"/>
              </a:ext>
            </a:extLst>
          </p:cNvPr>
          <p:cNvSpPr>
            <a:spLocks noGrp="1"/>
          </p:cNvSpPr>
          <p:nvPr>
            <p:ph type="sldNum" sz="quarter" idx="12"/>
          </p:nvPr>
        </p:nvSpPr>
        <p:spPr/>
        <p:txBody>
          <a:body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406229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BA12AFA-8FDD-4B7D-BB13-95710DDA85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18D8370-F5BD-4F66-926D-0EA09C534C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77E8D3-3AD2-427A-A0F5-612E740157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4CBF3-1D76-467A-9032-312490127C4B}" type="datetime1">
              <a:rPr kumimoji="1" lang="ja-JP" altLang="en-US" smtClean="0"/>
              <a:t>2024/5/16</a:t>
            </a:fld>
            <a:endParaRPr kumimoji="1" lang="ja-JP" altLang="en-US"/>
          </a:p>
        </p:txBody>
      </p:sp>
      <p:sp>
        <p:nvSpPr>
          <p:cNvPr id="5" name="フッター プレースホルダー 4">
            <a:extLst>
              <a:ext uri="{FF2B5EF4-FFF2-40B4-BE49-F238E27FC236}">
                <a16:creationId xmlns:a16="http://schemas.microsoft.com/office/drawing/2014/main" id="{5CCACE9F-1842-457C-82D9-62A4D0D142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24B8FBC-23F1-4C96-970B-F95A6349B8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19D7A-438B-4177-AF08-EEF753631874}" type="slidenum">
              <a:rPr kumimoji="1" lang="ja-JP" altLang="en-US" smtClean="0"/>
              <a:t>‹#›</a:t>
            </a:fld>
            <a:endParaRPr kumimoji="1" lang="ja-JP" altLang="en-US"/>
          </a:p>
        </p:txBody>
      </p:sp>
    </p:spTree>
    <p:extLst>
      <p:ext uri="{BB962C8B-B14F-4D97-AF65-F5344CB8AC3E}">
        <p14:creationId xmlns:p14="http://schemas.microsoft.com/office/powerpoint/2010/main" val="1754473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76752" y="2143719"/>
            <a:ext cx="9430803" cy="1457732"/>
          </a:xfrm>
        </p:spPr>
        <p:txBody>
          <a:bodyPr anchor="ctr">
            <a:noAutofit/>
          </a:bodyPr>
          <a:lstStyle/>
          <a:p>
            <a:r>
              <a:rPr lang="ja-JP" altLang="en-US" sz="4800" b="1" dirty="0">
                <a:latin typeface="BIZ UDPゴシック" panose="020B0400000000000000" pitchFamily="50" charset="-128"/>
                <a:ea typeface="BIZ UDPゴシック" panose="020B0400000000000000" pitchFamily="50" charset="-128"/>
              </a:rPr>
              <a:t>柏市総合計画審議会</a:t>
            </a:r>
            <a:br>
              <a:rPr lang="en-US" altLang="ja-JP" sz="4800" b="1" dirty="0">
                <a:latin typeface="BIZ UDPゴシック" panose="020B0400000000000000" pitchFamily="50" charset="-128"/>
                <a:ea typeface="BIZ UDPゴシック" panose="020B0400000000000000" pitchFamily="50" charset="-128"/>
              </a:rPr>
            </a:br>
            <a:br>
              <a:rPr lang="en-US" altLang="ja-JP" sz="4800" b="1" dirty="0">
                <a:latin typeface="BIZ UDPゴシック" panose="020B0400000000000000" pitchFamily="50" charset="-128"/>
                <a:ea typeface="BIZ UDPゴシック" panose="020B0400000000000000" pitchFamily="50" charset="-128"/>
              </a:rPr>
            </a:br>
            <a:r>
              <a:rPr lang="ja-JP" altLang="en-US" sz="4000" b="1" dirty="0">
                <a:latin typeface="BIZ UDPゴシック" panose="020B0400000000000000" pitchFamily="50" charset="-128"/>
                <a:ea typeface="BIZ UDPゴシック" panose="020B0400000000000000" pitchFamily="50" charset="-128"/>
              </a:rPr>
              <a:t>第</a:t>
            </a:r>
            <a:r>
              <a:rPr lang="en-US" altLang="ja-JP" sz="4000" b="1" dirty="0">
                <a:latin typeface="BIZ UDPゴシック" panose="020B0400000000000000" pitchFamily="50" charset="-128"/>
                <a:ea typeface="BIZ UDPゴシック" panose="020B0400000000000000" pitchFamily="50" charset="-128"/>
              </a:rPr>
              <a:t>4</a:t>
            </a:r>
            <a:r>
              <a:rPr lang="ja-JP" altLang="en-US" sz="4000" b="1" dirty="0">
                <a:latin typeface="BIZ UDPゴシック" panose="020B0400000000000000" pitchFamily="50" charset="-128"/>
                <a:ea typeface="BIZ UDPゴシック" panose="020B0400000000000000" pitchFamily="50" charset="-128"/>
              </a:rPr>
              <a:t>回審議会</a:t>
            </a:r>
          </a:p>
        </p:txBody>
      </p:sp>
      <p:sp>
        <p:nvSpPr>
          <p:cNvPr id="21" name="正方形/長方形 20"/>
          <p:cNvSpPr/>
          <p:nvPr/>
        </p:nvSpPr>
        <p:spPr>
          <a:xfrm>
            <a:off x="10746" y="0"/>
            <a:ext cx="241284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highlight>
                <a:srgbClr val="5B9BD5"/>
              </a:highlight>
            </a:endParaRPr>
          </a:p>
        </p:txBody>
      </p:sp>
      <p:grpSp>
        <p:nvGrpSpPr>
          <p:cNvPr id="22" name="グラフィックス 23">
            <a:extLst>
              <a:ext uri="{FF2B5EF4-FFF2-40B4-BE49-F238E27FC236}">
                <a16:creationId xmlns:a16="http://schemas.microsoft.com/office/drawing/2014/main" id="{4D53F904-BCBC-4A7F-9CD6-DDE61BFFC1C0}"/>
              </a:ext>
            </a:extLst>
          </p:cNvPr>
          <p:cNvGrpSpPr/>
          <p:nvPr/>
        </p:nvGrpSpPr>
        <p:grpSpPr>
          <a:xfrm>
            <a:off x="350461" y="2756777"/>
            <a:ext cx="1768066" cy="842778"/>
            <a:chOff x="4238746" y="7336502"/>
            <a:chExt cx="1888112" cy="900000"/>
          </a:xfrm>
        </p:grpSpPr>
        <p:sp>
          <p:nvSpPr>
            <p:cNvPr id="23"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a:p>
          </p:txBody>
        </p:sp>
        <p:sp>
          <p:nvSpPr>
            <p:cNvPr id="24"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a:p>
          </p:txBody>
        </p:sp>
        <p:sp>
          <p:nvSpPr>
            <p:cNvPr id="25"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a:p>
          </p:txBody>
        </p:sp>
        <p:sp>
          <p:nvSpPr>
            <p:cNvPr id="26"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a:p>
          </p:txBody>
        </p:sp>
        <p:sp>
          <p:nvSpPr>
            <p:cNvPr id="27"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a:p>
          </p:txBody>
        </p:sp>
        <p:sp>
          <p:nvSpPr>
            <p:cNvPr id="28"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a:p>
          </p:txBody>
        </p:sp>
        <p:sp>
          <p:nvSpPr>
            <p:cNvPr id="29"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a:p>
          </p:txBody>
        </p:sp>
        <p:sp>
          <p:nvSpPr>
            <p:cNvPr id="30"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a:p>
          </p:txBody>
        </p:sp>
        <p:sp>
          <p:nvSpPr>
            <p:cNvPr id="31"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a:p>
          </p:txBody>
        </p:sp>
        <p:sp>
          <p:nvSpPr>
            <p:cNvPr id="32"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a:p>
          </p:txBody>
        </p:sp>
        <p:sp>
          <p:nvSpPr>
            <p:cNvPr id="33"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a:p>
          </p:txBody>
        </p:sp>
        <p:sp>
          <p:nvSpPr>
            <p:cNvPr id="34"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a:p>
          </p:txBody>
        </p:sp>
        <p:sp>
          <p:nvSpPr>
            <p:cNvPr id="35"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a:p>
          </p:txBody>
        </p:sp>
        <p:sp>
          <p:nvSpPr>
            <p:cNvPr id="36"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a:p>
          </p:txBody>
        </p:sp>
        <p:sp>
          <p:nvSpPr>
            <p:cNvPr id="37"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a:p>
          </p:txBody>
        </p:sp>
      </p:grpSp>
      <p:sp>
        <p:nvSpPr>
          <p:cNvPr id="38" name="テキスト ボックス 37"/>
          <p:cNvSpPr txBox="1"/>
          <p:nvPr/>
        </p:nvSpPr>
        <p:spPr>
          <a:xfrm>
            <a:off x="2939759" y="4749402"/>
            <a:ext cx="8686496" cy="954107"/>
          </a:xfrm>
          <a:prstGeom prst="rect">
            <a:avLst/>
          </a:prstGeom>
          <a:noFill/>
        </p:spPr>
        <p:txBody>
          <a:bodyPr wrap="square" rtlCol="0">
            <a:spAutoFit/>
          </a:bodyPr>
          <a:lstStyle/>
          <a:p>
            <a:pPr algn="ctr"/>
            <a:r>
              <a:rPr lang="ja-JP" altLang="en-US" sz="2800" dirty="0">
                <a:latin typeface="BIZ UDゴシック" panose="020B0400000000000000" pitchFamily="49" charset="-128"/>
                <a:ea typeface="BIZ UDゴシック" panose="020B0400000000000000" pitchFamily="49" charset="-128"/>
              </a:rPr>
              <a:t>令和６年５月１６日</a:t>
            </a:r>
            <a:endParaRPr lang="en-US" altLang="ja-JP" sz="2800" dirty="0">
              <a:latin typeface="BIZ UDゴシック" panose="020B0400000000000000" pitchFamily="49" charset="-128"/>
              <a:ea typeface="BIZ UDゴシック" panose="020B0400000000000000" pitchFamily="49" charset="-128"/>
            </a:endParaRPr>
          </a:p>
          <a:p>
            <a:pPr algn="ctr"/>
            <a:r>
              <a:rPr kumimoji="1" lang="ja-JP" altLang="en-US" sz="2800" dirty="0">
                <a:latin typeface="BIZ UDゴシック" panose="020B0400000000000000" pitchFamily="49" charset="-128"/>
                <a:ea typeface="BIZ UDゴシック" panose="020B0400000000000000" pitchFamily="49" charset="-128"/>
              </a:rPr>
              <a:t>企画部経営戦略課</a:t>
            </a:r>
          </a:p>
        </p:txBody>
      </p:sp>
      <p:sp>
        <p:nvSpPr>
          <p:cNvPr id="40" name="正方形/長方形 39">
            <a:extLst>
              <a:ext uri="{FF2B5EF4-FFF2-40B4-BE49-F238E27FC236}">
                <a16:creationId xmlns:a16="http://schemas.microsoft.com/office/drawing/2014/main" id="{046F764B-2713-4BBC-B826-7DC8A77A35A5}"/>
              </a:ext>
            </a:extLst>
          </p:cNvPr>
          <p:cNvSpPr/>
          <p:nvPr/>
        </p:nvSpPr>
        <p:spPr>
          <a:xfrm>
            <a:off x="10281743" y="221468"/>
            <a:ext cx="1725812" cy="620744"/>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BIZ UDPゴシック" panose="020B0400000000000000" pitchFamily="50" charset="-128"/>
                <a:ea typeface="BIZ UDPゴシック" panose="020B0400000000000000" pitchFamily="50" charset="-128"/>
              </a:rPr>
              <a:t>資料３</a:t>
            </a:r>
            <a:endParaRPr lang="ja-JP" altLang="en-US" sz="1600" u="sng"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61949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sp>
        <p:nvSpPr>
          <p:cNvPr id="55" name="コンテンツ プレースホルダー 2">
            <a:extLst>
              <a:ext uri="{FF2B5EF4-FFF2-40B4-BE49-F238E27FC236}">
                <a16:creationId xmlns:a16="http://schemas.microsoft.com/office/drawing/2014/main" id="{7052A19D-C491-4FE6-A65E-3037015789AB}"/>
              </a:ext>
            </a:extLst>
          </p:cNvPr>
          <p:cNvSpPr>
            <a:spLocks noGrp="1"/>
          </p:cNvSpPr>
          <p:nvPr>
            <p:ph idx="1"/>
          </p:nvPr>
        </p:nvSpPr>
        <p:spPr>
          <a:xfrm>
            <a:off x="740560" y="2181452"/>
            <a:ext cx="11451440" cy="2735728"/>
          </a:xfrm>
          <a:ln w="38100">
            <a:noFill/>
          </a:ln>
        </p:spPr>
        <p:txBody>
          <a:bodyPr>
            <a:normAutofit/>
          </a:bodyPr>
          <a:lstStyle/>
          <a:p>
            <a:pPr marL="0" indent="0">
              <a:buNone/>
            </a:pPr>
            <a:r>
              <a:rPr lang="ja-JP" altLang="en-US" sz="3600" b="1" dirty="0">
                <a:latin typeface="BIZ UDゴシック" panose="020B0400000000000000" pitchFamily="49" charset="-128"/>
                <a:ea typeface="BIZ UDゴシック" panose="020B0400000000000000" pitchFamily="49" charset="-128"/>
              </a:rPr>
              <a:t>  </a:t>
            </a: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１</a:t>
            </a:r>
            <a:r>
              <a:rPr kumimoji="1"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．スケジュール・計画の全体像</a:t>
            </a:r>
            <a:endParaRPr kumimoji="1" lang="en-US" altLang="ja-JP" sz="3600" b="1" dirty="0">
              <a:solidFill>
                <a:schemeClr val="bg1">
                  <a:lumMod val="75000"/>
                </a:schemeClr>
              </a:solidFill>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a:t>
            </a: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２</a:t>
            </a:r>
            <a:r>
              <a:rPr kumimoji="1"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．基本構想（将来都市像・重点目標）</a:t>
            </a: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 　　　</a:t>
            </a:r>
            <a:endParaRPr lang="en-US" altLang="ja-JP" sz="3600" b="1" dirty="0">
              <a:solidFill>
                <a:schemeClr val="bg1">
                  <a:lumMod val="75000"/>
                </a:schemeClr>
              </a:solidFill>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３．基本計画（分野別方針の分野の見出し）</a:t>
            </a:r>
            <a:endParaRPr lang="en-US" altLang="ja-JP" sz="3600" b="1" dirty="0">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⇒グループ討議</a:t>
            </a:r>
            <a:endParaRPr kumimoji="1" lang="en-US" altLang="ja-JP" sz="3600" b="1" dirty="0">
              <a:latin typeface="BIZ UDゴシック" panose="020B0400000000000000" pitchFamily="49" charset="-128"/>
              <a:ea typeface="BIZ UDゴシック" panose="020B0400000000000000" pitchFamily="49" charset="-128"/>
            </a:endParaRPr>
          </a:p>
        </p:txBody>
      </p:sp>
      <p:sp>
        <p:nvSpPr>
          <p:cNvPr id="4" name="スライド番号プレースホルダー 3">
            <a:extLst>
              <a:ext uri="{FF2B5EF4-FFF2-40B4-BE49-F238E27FC236}">
                <a16:creationId xmlns:a16="http://schemas.microsoft.com/office/drawing/2014/main" id="{DC4ADEC5-58C5-4686-8F60-5F05697F2756}"/>
              </a:ext>
            </a:extLst>
          </p:cNvPr>
          <p:cNvSpPr>
            <a:spLocks noGrp="1"/>
          </p:cNvSpPr>
          <p:nvPr>
            <p:ph type="sldNum" sz="quarter" idx="12"/>
          </p:nvPr>
        </p:nvSpPr>
        <p:spPr/>
        <p:txBody>
          <a:bodyPr/>
          <a:lstStyle/>
          <a:p>
            <a:fld id="{57319D7A-438B-4177-AF08-EEF753631874}" type="slidenum">
              <a:rPr kumimoji="1" lang="ja-JP" altLang="en-US" smtClean="0"/>
              <a:t>9</a:t>
            </a:fld>
            <a:endParaRPr kumimoji="1" lang="ja-JP" altLang="en-US"/>
          </a:p>
        </p:txBody>
      </p:sp>
    </p:spTree>
    <p:extLst>
      <p:ext uri="{BB962C8B-B14F-4D97-AF65-F5344CB8AC3E}">
        <p14:creationId xmlns:p14="http://schemas.microsoft.com/office/powerpoint/2010/main" val="2544064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rPr>
              <a:t>３－１．計画の全体像</a:t>
            </a: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grpSp>
        <p:nvGrpSpPr>
          <p:cNvPr id="55" name="グループ化 54">
            <a:extLst>
              <a:ext uri="{FF2B5EF4-FFF2-40B4-BE49-F238E27FC236}">
                <a16:creationId xmlns:a16="http://schemas.microsoft.com/office/drawing/2014/main" id="{A7D8B0BA-C259-41C6-84E4-DE57021F7965}"/>
              </a:ext>
            </a:extLst>
          </p:cNvPr>
          <p:cNvGrpSpPr/>
          <p:nvPr/>
        </p:nvGrpSpPr>
        <p:grpSpPr>
          <a:xfrm>
            <a:off x="83573" y="1179985"/>
            <a:ext cx="7232570" cy="5678015"/>
            <a:chOff x="1373958" y="1005840"/>
            <a:chExt cx="9919708" cy="5678015"/>
          </a:xfrm>
        </p:grpSpPr>
        <p:graphicFrame>
          <p:nvGraphicFramePr>
            <p:cNvPr id="60" name="図表 59">
              <a:extLst>
                <a:ext uri="{FF2B5EF4-FFF2-40B4-BE49-F238E27FC236}">
                  <a16:creationId xmlns:a16="http://schemas.microsoft.com/office/drawing/2014/main" id="{523FFAC8-42E6-40A3-9C19-5E9DE0E86728}"/>
                </a:ext>
              </a:extLst>
            </p:cNvPr>
            <p:cNvGraphicFramePr/>
            <p:nvPr>
              <p:extLst>
                <p:ext uri="{D42A27DB-BD31-4B8C-83A1-F6EECF244321}">
                  <p14:modId xmlns:p14="http://schemas.microsoft.com/office/powerpoint/2010/main" val="2996751397"/>
                </p:ext>
              </p:extLst>
            </p:nvPr>
          </p:nvGraphicFramePr>
          <p:xfrm>
            <a:off x="1373958" y="1005840"/>
            <a:ext cx="9919708" cy="56780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3" name="テキスト ボックス 62">
              <a:extLst>
                <a:ext uri="{FF2B5EF4-FFF2-40B4-BE49-F238E27FC236}">
                  <a16:creationId xmlns:a16="http://schemas.microsoft.com/office/drawing/2014/main" id="{4AE8D2C2-56BB-4E91-A415-782A9A34637D}"/>
                </a:ext>
              </a:extLst>
            </p:cNvPr>
            <p:cNvSpPr txBox="1"/>
            <p:nvPr/>
          </p:nvSpPr>
          <p:spPr>
            <a:xfrm>
              <a:off x="5455596" y="1506662"/>
              <a:ext cx="2394782" cy="738664"/>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まちの理念</a:t>
              </a:r>
              <a:endParaRPr kumimoji="1" lang="en-US" altLang="ja-JP" sz="2400" b="1"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つづくをつなぐ</a:t>
              </a:r>
              <a:endParaRPr kumimoji="1" lang="ja-JP" altLang="en-US" sz="2400" dirty="0">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C50D522C-2804-405A-9F27-335E85FBCCE5}"/>
                </a:ext>
              </a:extLst>
            </p:cNvPr>
            <p:cNvSpPr txBox="1"/>
            <p:nvPr/>
          </p:nvSpPr>
          <p:spPr>
            <a:xfrm>
              <a:off x="4842995" y="2601252"/>
              <a:ext cx="2965409" cy="779381"/>
            </a:xfrm>
            <a:prstGeom prst="rect">
              <a:avLst/>
            </a:prstGeom>
            <a:noFill/>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rPr>
                <a:t>基本構想</a:t>
              </a:r>
              <a:endParaRPr lang="en-US" altLang="ja-JP" sz="2400" b="1" dirty="0">
                <a:latin typeface="Meiryo UI" panose="020B0604030504040204" pitchFamily="50" charset="-128"/>
                <a:ea typeface="Meiryo UI" panose="020B0604030504040204" pitchFamily="50" charset="-128"/>
              </a:endParaRPr>
            </a:p>
            <a:p>
              <a:pPr algn="ctr">
                <a:lnSpc>
                  <a:spcPct val="150000"/>
                </a:lnSpc>
              </a:pPr>
              <a:r>
                <a:rPr lang="ja-JP" altLang="en-US" sz="1600" dirty="0">
                  <a:latin typeface="Meiryo UI" panose="020B0604030504040204" pitchFamily="50" charset="-128"/>
                  <a:ea typeface="Meiryo UI" panose="020B0604030504040204" pitchFamily="50" charset="-128"/>
                </a:rPr>
                <a:t>将来都市像・重点目標</a:t>
              </a:r>
              <a:endParaRPr kumimoji="1" lang="ja-JP" altLang="en-US" sz="1600" dirty="0">
                <a:latin typeface="Meiryo UI" panose="020B0604030504040204" pitchFamily="50" charset="-128"/>
                <a:ea typeface="Meiryo UI" panose="020B0604030504040204" pitchFamily="50" charset="-128"/>
              </a:endParaRPr>
            </a:p>
          </p:txBody>
        </p:sp>
        <p:sp>
          <p:nvSpPr>
            <p:cNvPr id="65" name="テキスト ボックス 64">
              <a:extLst>
                <a:ext uri="{FF2B5EF4-FFF2-40B4-BE49-F238E27FC236}">
                  <a16:creationId xmlns:a16="http://schemas.microsoft.com/office/drawing/2014/main" id="{357511DF-8228-4B3B-BA25-326AC2B0DF62}"/>
                </a:ext>
              </a:extLst>
            </p:cNvPr>
            <p:cNvSpPr txBox="1"/>
            <p:nvPr/>
          </p:nvSpPr>
          <p:spPr>
            <a:xfrm>
              <a:off x="3620019" y="5361699"/>
              <a:ext cx="5205320" cy="892552"/>
            </a:xfrm>
            <a:prstGeom prst="rect">
              <a:avLst/>
            </a:prstGeom>
            <a:noFill/>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rPr>
                <a:t>部門計画</a:t>
              </a:r>
              <a:endParaRPr lang="en-US" altLang="ja-JP" sz="2400" b="1" dirty="0">
                <a:latin typeface="Meiryo UI" panose="020B0604030504040204" pitchFamily="50" charset="-128"/>
                <a:ea typeface="Meiryo UI" panose="020B0604030504040204" pitchFamily="50" charset="-128"/>
              </a:endParaRP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各部局が策定する個別方針</a:t>
              </a:r>
            </a:p>
          </p:txBody>
        </p:sp>
      </p:grpSp>
      <p:sp>
        <p:nvSpPr>
          <p:cNvPr id="66" name="正方形/長方形 65">
            <a:extLst>
              <a:ext uri="{FF2B5EF4-FFF2-40B4-BE49-F238E27FC236}">
                <a16:creationId xmlns:a16="http://schemas.microsoft.com/office/drawing/2014/main" id="{56695F58-470E-4E9E-BB84-C32B662608CD}"/>
              </a:ext>
            </a:extLst>
          </p:cNvPr>
          <p:cNvSpPr/>
          <p:nvPr/>
        </p:nvSpPr>
        <p:spPr>
          <a:xfrm>
            <a:off x="6978086" y="2573761"/>
            <a:ext cx="4573373" cy="107509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BIZ UDPゴシック" panose="020B0400000000000000" pitchFamily="50" charset="-128"/>
                <a:ea typeface="BIZ UDPゴシック" panose="020B0400000000000000" pitchFamily="50" charset="-128"/>
              </a:rPr>
              <a:t>第３回審議会を踏まえたご報告</a:t>
            </a:r>
            <a:endParaRPr lang="en-US" altLang="ja-JP"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a:t>
            </a:r>
            <a:r>
              <a:rPr kumimoji="1" lang="ja-JP" altLang="en-US" b="1" u="sng" dirty="0">
                <a:solidFill>
                  <a:srgbClr val="FF0000"/>
                </a:solidFill>
                <a:latin typeface="BIZ UDPゴシック" panose="020B0400000000000000" pitchFamily="50" charset="-128"/>
                <a:ea typeface="BIZ UDPゴシック" panose="020B0400000000000000" pitchFamily="50" charset="-128"/>
              </a:rPr>
              <a:t>本日決定</a:t>
            </a:r>
          </a:p>
        </p:txBody>
      </p:sp>
      <p:sp>
        <p:nvSpPr>
          <p:cNvPr id="67" name="正方形/長方形 66">
            <a:extLst>
              <a:ext uri="{FF2B5EF4-FFF2-40B4-BE49-F238E27FC236}">
                <a16:creationId xmlns:a16="http://schemas.microsoft.com/office/drawing/2014/main" id="{366FD3BB-90FF-41BC-9D6A-888ED5C59195}"/>
              </a:ext>
            </a:extLst>
          </p:cNvPr>
          <p:cNvSpPr/>
          <p:nvPr/>
        </p:nvSpPr>
        <p:spPr>
          <a:xfrm>
            <a:off x="7003426" y="3910468"/>
            <a:ext cx="4573373" cy="107509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BIZ UDPゴシック" panose="020B0400000000000000" pitchFamily="50" charset="-128"/>
                <a:ea typeface="BIZ UDPゴシック" panose="020B0400000000000000" pitchFamily="50" charset="-128"/>
              </a:rPr>
              <a:t>分野（カテゴリー）の見出しを議論</a:t>
            </a:r>
            <a:endParaRPr lang="en-US" altLang="ja-JP"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a:t>
            </a:r>
            <a:r>
              <a:rPr lang="ja-JP" altLang="en-US" b="1" u="sng" dirty="0">
                <a:solidFill>
                  <a:srgbClr val="FF0000"/>
                </a:solidFill>
                <a:latin typeface="BIZ UDPゴシック" panose="020B0400000000000000" pitchFamily="50" charset="-128"/>
                <a:ea typeface="BIZ UDPゴシック" panose="020B0400000000000000" pitchFamily="50" charset="-128"/>
              </a:rPr>
              <a:t>グループ討議</a:t>
            </a:r>
          </a:p>
        </p:txBody>
      </p:sp>
      <p:sp>
        <p:nvSpPr>
          <p:cNvPr id="68" name="矢印: 右 67">
            <a:extLst>
              <a:ext uri="{FF2B5EF4-FFF2-40B4-BE49-F238E27FC236}">
                <a16:creationId xmlns:a16="http://schemas.microsoft.com/office/drawing/2014/main" id="{1E22BD43-E2FA-43B2-8EDD-AC7A49D13E37}"/>
              </a:ext>
            </a:extLst>
          </p:cNvPr>
          <p:cNvSpPr/>
          <p:nvPr/>
        </p:nvSpPr>
        <p:spPr>
          <a:xfrm>
            <a:off x="6169878" y="2745983"/>
            <a:ext cx="754912" cy="779381"/>
          </a:xfrm>
          <a:prstGeom prst="rightArrow">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矢印: 右 68">
            <a:extLst>
              <a:ext uri="{FF2B5EF4-FFF2-40B4-BE49-F238E27FC236}">
                <a16:creationId xmlns:a16="http://schemas.microsoft.com/office/drawing/2014/main" id="{EA14F3DC-6DB5-4FC6-853E-737BD5D90F16}"/>
              </a:ext>
            </a:extLst>
          </p:cNvPr>
          <p:cNvSpPr/>
          <p:nvPr/>
        </p:nvSpPr>
        <p:spPr>
          <a:xfrm>
            <a:off x="6265727" y="4103354"/>
            <a:ext cx="754912" cy="779381"/>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F30BCF82-51FF-4747-91D6-6CB33EF692D3}"/>
              </a:ext>
            </a:extLst>
          </p:cNvPr>
          <p:cNvSpPr/>
          <p:nvPr/>
        </p:nvSpPr>
        <p:spPr>
          <a:xfrm>
            <a:off x="1431623" y="3746920"/>
            <a:ext cx="10249719" cy="156347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u="sng" dirty="0">
              <a:solidFill>
                <a:srgbClr val="FF0000"/>
              </a:solidFill>
              <a:latin typeface="BIZ UDPゴシック" panose="020B0400000000000000" pitchFamily="50" charset="-128"/>
              <a:ea typeface="BIZ UDPゴシック" panose="020B0400000000000000" pitchFamily="50" charset="-128"/>
            </a:endParaRPr>
          </a:p>
        </p:txBody>
      </p:sp>
      <p:sp>
        <p:nvSpPr>
          <p:cNvPr id="71" name="テキスト ボックス 70">
            <a:extLst>
              <a:ext uri="{FF2B5EF4-FFF2-40B4-BE49-F238E27FC236}">
                <a16:creationId xmlns:a16="http://schemas.microsoft.com/office/drawing/2014/main" id="{61CD6F7D-8857-40A6-B3A7-57093A44485C}"/>
              </a:ext>
            </a:extLst>
          </p:cNvPr>
          <p:cNvSpPr txBox="1"/>
          <p:nvPr/>
        </p:nvSpPr>
        <p:spPr>
          <a:xfrm>
            <a:off x="2299244" y="3820233"/>
            <a:ext cx="2639170" cy="1333378"/>
          </a:xfrm>
          <a:prstGeom prst="rect">
            <a:avLst/>
          </a:prstGeom>
          <a:noFill/>
        </p:spPr>
        <p:txBody>
          <a:bodyPr wrap="square" rtlCol="0">
            <a:spAutoFit/>
          </a:bodyPr>
          <a:lstStyle/>
          <a:p>
            <a:pPr algn="ctr">
              <a:lnSpc>
                <a:spcPct val="150000"/>
              </a:lnSpc>
            </a:pPr>
            <a:r>
              <a:rPr lang="ja-JP" altLang="en-US" sz="2400" b="1" dirty="0">
                <a:latin typeface="Meiryo UI" panose="020B0604030504040204" pitchFamily="50" charset="-128"/>
                <a:ea typeface="Meiryo UI" panose="020B0604030504040204" pitchFamily="50" charset="-128"/>
              </a:rPr>
              <a:t>基本計画</a:t>
            </a:r>
            <a:endParaRPr lang="en-US" altLang="ja-JP" sz="2400" b="1" dirty="0">
              <a:latin typeface="Meiryo UI" panose="020B0604030504040204" pitchFamily="50" charset="-128"/>
              <a:ea typeface="Meiryo UI" panose="020B0604030504040204" pitchFamily="50" charset="-128"/>
            </a:endParaRPr>
          </a:p>
          <a:p>
            <a:pPr algn="ctr">
              <a:lnSpc>
                <a:spcPct val="150000"/>
              </a:lnSpc>
            </a:pPr>
            <a:r>
              <a:rPr lang="ja-JP" altLang="en-US" sz="1600" dirty="0">
                <a:latin typeface="Meiryo UI" panose="020B0604030504040204" pitchFamily="50" charset="-128"/>
                <a:ea typeface="Meiryo UI" panose="020B0604030504040204" pitchFamily="50" charset="-128"/>
              </a:rPr>
              <a:t>分野別方針</a:t>
            </a:r>
            <a:endParaRPr lang="en-US" altLang="ja-JP" sz="1600" dirty="0">
              <a:latin typeface="Meiryo UI" panose="020B0604030504040204" pitchFamily="50" charset="-128"/>
              <a:ea typeface="Meiryo UI" panose="020B0604030504040204" pitchFamily="50" charset="-128"/>
            </a:endParaRPr>
          </a:p>
          <a:p>
            <a:pPr algn="ctr">
              <a:lnSpc>
                <a:spcPct val="150000"/>
              </a:lnSpc>
            </a:pPr>
            <a:r>
              <a:rPr lang="ja-JP" altLang="en-US" sz="1600" dirty="0">
                <a:latin typeface="Meiryo UI" panose="020B0604030504040204" pitchFamily="50" charset="-128"/>
                <a:ea typeface="Meiryo UI" panose="020B0604030504040204" pitchFamily="50" charset="-128"/>
              </a:rPr>
              <a:t>重点戦略・計画の実効性</a:t>
            </a:r>
            <a:endParaRPr lang="en-US" altLang="ja-JP" sz="1600" dirty="0">
              <a:latin typeface="Meiryo UI" panose="020B0604030504040204" pitchFamily="50" charset="-128"/>
              <a:ea typeface="Meiryo UI" panose="020B0604030504040204" pitchFamily="50" charset="-128"/>
            </a:endParaRPr>
          </a:p>
        </p:txBody>
      </p:sp>
      <p:sp>
        <p:nvSpPr>
          <p:cNvPr id="76" name="フリーフォーム: 図形 75">
            <a:extLst>
              <a:ext uri="{FF2B5EF4-FFF2-40B4-BE49-F238E27FC236}">
                <a16:creationId xmlns:a16="http://schemas.microsoft.com/office/drawing/2014/main" id="{D440ED36-933B-4D1E-B3C4-AB463BC9D1C1}"/>
              </a:ext>
            </a:extLst>
          </p:cNvPr>
          <p:cNvSpPr/>
          <p:nvPr/>
        </p:nvSpPr>
        <p:spPr>
          <a:xfrm>
            <a:off x="765544" y="2541181"/>
            <a:ext cx="5475768" cy="2647507"/>
          </a:xfrm>
          <a:custGeom>
            <a:avLst/>
            <a:gdLst>
              <a:gd name="connsiteX0" fmla="*/ 74428 w 5475768"/>
              <a:gd name="connsiteY0" fmla="*/ 0 h 2647507"/>
              <a:gd name="connsiteX1" fmla="*/ 3817089 w 5475768"/>
              <a:gd name="connsiteY1" fmla="*/ 31898 h 2647507"/>
              <a:gd name="connsiteX2" fmla="*/ 5475768 w 5475768"/>
              <a:gd name="connsiteY2" fmla="*/ 2647507 h 2647507"/>
              <a:gd name="connsiteX3" fmla="*/ 0 w 5475768"/>
              <a:gd name="connsiteY3" fmla="*/ 2647507 h 2647507"/>
            </a:gdLst>
            <a:ahLst/>
            <a:cxnLst>
              <a:cxn ang="0">
                <a:pos x="connsiteX0" y="connsiteY0"/>
              </a:cxn>
              <a:cxn ang="0">
                <a:pos x="connsiteX1" y="connsiteY1"/>
              </a:cxn>
              <a:cxn ang="0">
                <a:pos x="connsiteX2" y="connsiteY2"/>
              </a:cxn>
              <a:cxn ang="0">
                <a:pos x="connsiteX3" y="connsiteY3"/>
              </a:cxn>
            </a:cxnLst>
            <a:rect l="l" t="t" r="r" b="b"/>
            <a:pathLst>
              <a:path w="5475768" h="2647507">
                <a:moveTo>
                  <a:pt x="74428" y="0"/>
                </a:moveTo>
                <a:lnTo>
                  <a:pt x="3817089" y="31898"/>
                </a:lnTo>
                <a:lnTo>
                  <a:pt x="5475768" y="2647507"/>
                </a:lnTo>
                <a:lnTo>
                  <a:pt x="0" y="2647507"/>
                </a:lnTo>
              </a:path>
            </a:pathLst>
          </a:cu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a:extLst>
              <a:ext uri="{FF2B5EF4-FFF2-40B4-BE49-F238E27FC236}">
                <a16:creationId xmlns:a16="http://schemas.microsoft.com/office/drawing/2014/main" id="{2CCC7B4A-A493-40C9-9C95-FE626E72DE22}"/>
              </a:ext>
            </a:extLst>
          </p:cNvPr>
          <p:cNvSpPr txBox="1"/>
          <p:nvPr/>
        </p:nvSpPr>
        <p:spPr>
          <a:xfrm>
            <a:off x="765544" y="2506103"/>
            <a:ext cx="615553" cy="2682585"/>
          </a:xfrm>
          <a:prstGeom prst="rect">
            <a:avLst/>
          </a:prstGeom>
          <a:solidFill>
            <a:schemeClr val="bg1">
              <a:lumMod val="50000"/>
            </a:schemeClr>
          </a:solidFill>
        </p:spPr>
        <p:txBody>
          <a:bodyPr vert="eaVert" wrap="square" rtlCol="0">
            <a:spAutoFit/>
          </a:bodyPr>
          <a:lstStyle/>
          <a:p>
            <a:pPr algn="ctr"/>
            <a:r>
              <a:rPr kumimoji="1" lang="ja-JP" altLang="en-US" sz="2800" b="1" dirty="0">
                <a:solidFill>
                  <a:schemeClr val="bg1"/>
                </a:solidFill>
                <a:latin typeface="Meiryo UI" panose="020B0604030504040204" pitchFamily="50" charset="-128"/>
                <a:ea typeface="Meiryo UI" panose="020B0604030504040204" pitchFamily="50" charset="-128"/>
              </a:rPr>
              <a:t>総合計画</a:t>
            </a:r>
          </a:p>
        </p:txBody>
      </p:sp>
      <p:sp>
        <p:nvSpPr>
          <p:cNvPr id="4" name="スライド番号プレースホルダー 3">
            <a:extLst>
              <a:ext uri="{FF2B5EF4-FFF2-40B4-BE49-F238E27FC236}">
                <a16:creationId xmlns:a16="http://schemas.microsoft.com/office/drawing/2014/main" id="{8B59A155-6A2C-4ECF-A946-4E8B312A4008}"/>
              </a:ext>
            </a:extLst>
          </p:cNvPr>
          <p:cNvSpPr>
            <a:spLocks noGrp="1"/>
          </p:cNvSpPr>
          <p:nvPr>
            <p:ph type="sldNum" sz="quarter" idx="12"/>
          </p:nvPr>
        </p:nvSpPr>
        <p:spPr/>
        <p:txBody>
          <a:bodyPr/>
          <a:lstStyle/>
          <a:p>
            <a:fld id="{57319D7A-438B-4177-AF08-EEF753631874}" type="slidenum">
              <a:rPr kumimoji="1" lang="ja-JP" altLang="en-US" smtClean="0"/>
              <a:t>10</a:t>
            </a:fld>
            <a:endParaRPr kumimoji="1" lang="ja-JP" altLang="en-US"/>
          </a:p>
        </p:txBody>
      </p:sp>
    </p:spTree>
    <p:extLst>
      <p:ext uri="{BB962C8B-B14F-4D97-AF65-F5344CB8AC3E}">
        <p14:creationId xmlns:p14="http://schemas.microsoft.com/office/powerpoint/2010/main" val="3003106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rPr>
              <a:t>３－２．グループ討議</a:t>
            </a: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sp>
        <p:nvSpPr>
          <p:cNvPr id="74" name="object 8">
            <a:extLst>
              <a:ext uri="{FF2B5EF4-FFF2-40B4-BE49-F238E27FC236}">
                <a16:creationId xmlns:a16="http://schemas.microsoft.com/office/drawing/2014/main" id="{145B7770-24A9-44C9-9686-ABEAC3FB8A7F}"/>
              </a:ext>
            </a:extLst>
          </p:cNvPr>
          <p:cNvSpPr/>
          <p:nvPr/>
        </p:nvSpPr>
        <p:spPr>
          <a:xfrm>
            <a:off x="1736349" y="890483"/>
            <a:ext cx="2279866" cy="1382400"/>
          </a:xfrm>
          <a:prstGeom prst="rect">
            <a:avLst/>
          </a:prstGeom>
          <a:solidFill>
            <a:srgbClr val="FFCCCC"/>
          </a:solidFill>
          <a:ln w="28575">
            <a:noFill/>
          </a:ln>
        </p:spPr>
        <p:txBody>
          <a:bodyPr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市民生活</a:t>
            </a:r>
            <a:endPar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sp>
        <p:nvSpPr>
          <p:cNvPr id="75" name="object 8">
            <a:extLst>
              <a:ext uri="{FF2B5EF4-FFF2-40B4-BE49-F238E27FC236}">
                <a16:creationId xmlns:a16="http://schemas.microsoft.com/office/drawing/2014/main" id="{8C72CA65-BAD7-419A-98F1-C39A03C0866D}"/>
              </a:ext>
            </a:extLst>
          </p:cNvPr>
          <p:cNvSpPr/>
          <p:nvPr/>
        </p:nvSpPr>
        <p:spPr>
          <a:xfrm>
            <a:off x="4092803" y="890483"/>
            <a:ext cx="1350084" cy="1382400"/>
          </a:xfrm>
          <a:prstGeom prst="rect">
            <a:avLst/>
          </a:prstGeom>
          <a:solidFill>
            <a:srgbClr val="FFCCCC"/>
          </a:solidFill>
          <a:ln w="28575">
            <a:noFill/>
          </a:ln>
        </p:spPr>
        <p:txBody>
          <a:bodyPr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こども未来</a:t>
            </a:r>
            <a:endPar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sp>
        <p:nvSpPr>
          <p:cNvPr id="76" name="object 8">
            <a:extLst>
              <a:ext uri="{FF2B5EF4-FFF2-40B4-BE49-F238E27FC236}">
                <a16:creationId xmlns:a16="http://schemas.microsoft.com/office/drawing/2014/main" id="{F455639A-A258-4E79-A2CA-ADDDAEA0A9C8}"/>
              </a:ext>
            </a:extLst>
          </p:cNvPr>
          <p:cNvSpPr/>
          <p:nvPr/>
        </p:nvSpPr>
        <p:spPr>
          <a:xfrm>
            <a:off x="5524135" y="883930"/>
            <a:ext cx="1799633" cy="1382400"/>
          </a:xfrm>
          <a:prstGeom prst="rect">
            <a:avLst/>
          </a:prstGeom>
          <a:solidFill>
            <a:srgbClr val="FFCCCC"/>
          </a:solidFill>
          <a:ln w="28575">
            <a:noFill/>
          </a:ln>
        </p:spPr>
        <p:txBody>
          <a:bodyPr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健康・福祉</a:t>
            </a:r>
            <a:endPar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sp>
        <p:nvSpPr>
          <p:cNvPr id="77" name="object 8">
            <a:extLst>
              <a:ext uri="{FF2B5EF4-FFF2-40B4-BE49-F238E27FC236}">
                <a16:creationId xmlns:a16="http://schemas.microsoft.com/office/drawing/2014/main" id="{E4730A5E-43A3-4E6A-8EF7-BA78314FF0BE}"/>
              </a:ext>
            </a:extLst>
          </p:cNvPr>
          <p:cNvSpPr/>
          <p:nvPr/>
        </p:nvSpPr>
        <p:spPr>
          <a:xfrm>
            <a:off x="8827324" y="877233"/>
            <a:ext cx="1354622" cy="1382400"/>
          </a:xfrm>
          <a:prstGeom prst="rect">
            <a:avLst/>
          </a:prstGeom>
          <a:solidFill>
            <a:srgbClr val="FFCCCC"/>
          </a:solidFill>
          <a:ln w="28575">
            <a:noFill/>
          </a:ln>
        </p:spPr>
        <p:txBody>
          <a:bodyPr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環境緑政</a:t>
            </a:r>
            <a:endParaRPr kumimoji="1" lang="en-US" altLang="ja-JP" sz="1600" b="1" i="0" u="non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sp>
        <p:nvSpPr>
          <p:cNvPr id="78" name="object 8">
            <a:extLst>
              <a:ext uri="{FF2B5EF4-FFF2-40B4-BE49-F238E27FC236}">
                <a16:creationId xmlns:a16="http://schemas.microsoft.com/office/drawing/2014/main" id="{3172FE61-6797-4344-8B4E-CAB62551B775}"/>
              </a:ext>
            </a:extLst>
          </p:cNvPr>
          <p:cNvSpPr/>
          <p:nvPr/>
        </p:nvSpPr>
        <p:spPr>
          <a:xfrm>
            <a:off x="10255209" y="877233"/>
            <a:ext cx="1826145" cy="1382400"/>
          </a:xfrm>
          <a:prstGeom prst="rect">
            <a:avLst/>
          </a:prstGeom>
          <a:solidFill>
            <a:srgbClr val="FFCCCC"/>
          </a:solidFill>
          <a:ln w="28575">
            <a:noFill/>
          </a:ln>
        </p:spPr>
        <p:txBody>
          <a:bodyPr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都市基盤</a:t>
            </a:r>
            <a:endPar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sp>
        <p:nvSpPr>
          <p:cNvPr id="79" name="object 8">
            <a:extLst>
              <a:ext uri="{FF2B5EF4-FFF2-40B4-BE49-F238E27FC236}">
                <a16:creationId xmlns:a16="http://schemas.microsoft.com/office/drawing/2014/main" id="{474ECFD0-8272-412D-8F35-436DD8AC8272}"/>
              </a:ext>
            </a:extLst>
          </p:cNvPr>
          <p:cNvSpPr/>
          <p:nvPr/>
        </p:nvSpPr>
        <p:spPr>
          <a:xfrm>
            <a:off x="7393616" y="890483"/>
            <a:ext cx="1358332" cy="1382400"/>
          </a:xfrm>
          <a:prstGeom prst="rect">
            <a:avLst/>
          </a:prstGeom>
          <a:solidFill>
            <a:srgbClr val="FFCCCC"/>
          </a:solidFill>
          <a:ln w="28575">
            <a:noFill/>
          </a:ln>
        </p:spPr>
        <p:txBody>
          <a:bodyPr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産業・活力</a:t>
            </a:r>
            <a:endPar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sp>
        <p:nvSpPr>
          <p:cNvPr id="80" name="object 8">
            <a:extLst>
              <a:ext uri="{FF2B5EF4-FFF2-40B4-BE49-F238E27FC236}">
                <a16:creationId xmlns:a16="http://schemas.microsoft.com/office/drawing/2014/main" id="{0BA12246-9725-414C-8B33-A853865D6514}"/>
              </a:ext>
            </a:extLst>
          </p:cNvPr>
          <p:cNvSpPr/>
          <p:nvPr/>
        </p:nvSpPr>
        <p:spPr>
          <a:xfrm>
            <a:off x="110646" y="877233"/>
            <a:ext cx="1516121" cy="3423497"/>
          </a:xfrm>
          <a:prstGeom prst="rect">
            <a:avLst/>
          </a:prstGeom>
          <a:solidFill>
            <a:srgbClr val="FFCCCC"/>
          </a:solidFill>
          <a:ln w="28575">
            <a:noFill/>
          </a:ln>
        </p:spPr>
        <p:txBody>
          <a:bodyPr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分野</a:t>
            </a:r>
            <a:endParaRPr lang="en-US" altLang="ja-JP" sz="1600" b="1"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600" b="1"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600" b="1"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600" b="1"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600" b="1"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600" b="1"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600" b="1"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施策</a:t>
            </a:r>
            <a:endParaRPr lang="en-US" altLang="ja-JP" sz="1600" b="1" dirty="0">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（構成要素）</a:t>
            </a:r>
            <a:endParaRPr lang="en-US" altLang="ja-JP" sz="1600" b="1" dirty="0">
              <a:latin typeface="BIZ UDPゴシック" panose="020B0400000000000000" pitchFamily="50" charset="-128"/>
              <a:ea typeface="BIZ UDPゴシック" panose="020B0400000000000000" pitchFamily="50" charset="-128"/>
            </a:endParaRPr>
          </a:p>
        </p:txBody>
      </p:sp>
      <p:sp>
        <p:nvSpPr>
          <p:cNvPr id="55" name="object 8">
            <a:extLst>
              <a:ext uri="{FF2B5EF4-FFF2-40B4-BE49-F238E27FC236}">
                <a16:creationId xmlns:a16="http://schemas.microsoft.com/office/drawing/2014/main" id="{CE2BD4F1-DD85-4E4B-B071-8BE3A7E5A4AE}"/>
              </a:ext>
            </a:extLst>
          </p:cNvPr>
          <p:cNvSpPr/>
          <p:nvPr/>
        </p:nvSpPr>
        <p:spPr>
          <a:xfrm>
            <a:off x="1731225" y="2317087"/>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防災</a:t>
            </a:r>
            <a:endParaRPr lang="en-US" altLang="ja-JP" sz="1600" b="1" dirty="0">
              <a:latin typeface="BIZ UDPゴシック" panose="020B0400000000000000" pitchFamily="50" charset="-128"/>
              <a:ea typeface="BIZ UDPゴシック" panose="020B0400000000000000" pitchFamily="50" charset="-128"/>
            </a:endParaRPr>
          </a:p>
        </p:txBody>
      </p:sp>
      <p:sp>
        <p:nvSpPr>
          <p:cNvPr id="56" name="object 8">
            <a:extLst>
              <a:ext uri="{FF2B5EF4-FFF2-40B4-BE49-F238E27FC236}">
                <a16:creationId xmlns:a16="http://schemas.microsoft.com/office/drawing/2014/main" id="{B4309F4C-AF78-4682-97A6-930EF57F837C}"/>
              </a:ext>
            </a:extLst>
          </p:cNvPr>
          <p:cNvSpPr/>
          <p:nvPr/>
        </p:nvSpPr>
        <p:spPr>
          <a:xfrm>
            <a:off x="2195658" y="2316124"/>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防犯</a:t>
            </a:r>
            <a:endParaRPr lang="en-US" altLang="ja-JP" sz="1600" b="1" dirty="0">
              <a:latin typeface="BIZ UDPゴシック" panose="020B0400000000000000" pitchFamily="50" charset="-128"/>
              <a:ea typeface="BIZ UDPゴシック" panose="020B0400000000000000" pitchFamily="50" charset="-128"/>
            </a:endParaRPr>
          </a:p>
        </p:txBody>
      </p:sp>
      <p:sp>
        <p:nvSpPr>
          <p:cNvPr id="57" name="object 8">
            <a:extLst>
              <a:ext uri="{FF2B5EF4-FFF2-40B4-BE49-F238E27FC236}">
                <a16:creationId xmlns:a16="http://schemas.microsoft.com/office/drawing/2014/main" id="{2942A81E-5A22-4CA9-B443-819A694F1DE4}"/>
              </a:ext>
            </a:extLst>
          </p:cNvPr>
          <p:cNvSpPr/>
          <p:nvPr/>
        </p:nvSpPr>
        <p:spPr>
          <a:xfrm>
            <a:off x="9281013" y="2317458"/>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みどり・自然</a:t>
            </a:r>
            <a:endParaRPr lang="en-US" altLang="ja-JP" sz="1600" b="1" dirty="0">
              <a:latin typeface="BIZ UDPゴシック" panose="020B0400000000000000" pitchFamily="50" charset="-128"/>
              <a:ea typeface="BIZ UDPゴシック" panose="020B0400000000000000" pitchFamily="50" charset="-128"/>
            </a:endParaRPr>
          </a:p>
        </p:txBody>
      </p:sp>
      <p:sp>
        <p:nvSpPr>
          <p:cNvPr id="58" name="object 8">
            <a:extLst>
              <a:ext uri="{FF2B5EF4-FFF2-40B4-BE49-F238E27FC236}">
                <a16:creationId xmlns:a16="http://schemas.microsoft.com/office/drawing/2014/main" id="{0649A581-247A-4BD7-BE7D-0989F9391D19}"/>
              </a:ext>
            </a:extLst>
          </p:cNvPr>
          <p:cNvSpPr/>
          <p:nvPr/>
        </p:nvSpPr>
        <p:spPr>
          <a:xfrm>
            <a:off x="10257635" y="2316124"/>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エリアデザイン</a:t>
            </a:r>
            <a:endParaRPr lang="en-US" altLang="ja-JP" sz="1600" b="1" dirty="0">
              <a:latin typeface="BIZ UDPゴシック" panose="020B0400000000000000" pitchFamily="50" charset="-128"/>
              <a:ea typeface="BIZ UDPゴシック" panose="020B0400000000000000" pitchFamily="50" charset="-128"/>
            </a:endParaRPr>
          </a:p>
        </p:txBody>
      </p:sp>
      <p:sp>
        <p:nvSpPr>
          <p:cNvPr id="59" name="object 8">
            <a:extLst>
              <a:ext uri="{FF2B5EF4-FFF2-40B4-BE49-F238E27FC236}">
                <a16:creationId xmlns:a16="http://schemas.microsoft.com/office/drawing/2014/main" id="{99BBCACF-CCCC-40D5-A24C-DA196DDE796F}"/>
              </a:ext>
            </a:extLst>
          </p:cNvPr>
          <p:cNvSpPr/>
          <p:nvPr/>
        </p:nvSpPr>
        <p:spPr>
          <a:xfrm>
            <a:off x="11175227" y="2316124"/>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道路・河川</a:t>
            </a:r>
            <a:endParaRPr lang="en-US" altLang="ja-JP" sz="1600" b="1" dirty="0">
              <a:latin typeface="BIZ UDPゴシック" panose="020B0400000000000000" pitchFamily="50" charset="-128"/>
              <a:ea typeface="BIZ UDPゴシック" panose="020B0400000000000000" pitchFamily="50" charset="-128"/>
            </a:endParaRPr>
          </a:p>
        </p:txBody>
      </p:sp>
      <p:sp>
        <p:nvSpPr>
          <p:cNvPr id="60" name="object 8">
            <a:extLst>
              <a:ext uri="{FF2B5EF4-FFF2-40B4-BE49-F238E27FC236}">
                <a16:creationId xmlns:a16="http://schemas.microsoft.com/office/drawing/2014/main" id="{4A84418F-7CEF-4512-835B-DA561375FD41}"/>
              </a:ext>
            </a:extLst>
          </p:cNvPr>
          <p:cNvSpPr/>
          <p:nvPr/>
        </p:nvSpPr>
        <p:spPr>
          <a:xfrm>
            <a:off x="3117861" y="2324452"/>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地域活動</a:t>
            </a:r>
            <a:endParaRPr lang="en-US" altLang="ja-JP" sz="1600" b="1" dirty="0">
              <a:latin typeface="BIZ UDPゴシック" panose="020B0400000000000000" pitchFamily="50" charset="-128"/>
              <a:ea typeface="BIZ UDPゴシック" panose="020B0400000000000000" pitchFamily="50" charset="-128"/>
            </a:endParaRPr>
          </a:p>
        </p:txBody>
      </p:sp>
      <p:sp>
        <p:nvSpPr>
          <p:cNvPr id="61" name="object 8">
            <a:extLst>
              <a:ext uri="{FF2B5EF4-FFF2-40B4-BE49-F238E27FC236}">
                <a16:creationId xmlns:a16="http://schemas.microsoft.com/office/drawing/2014/main" id="{0F635791-646A-4E0D-B14D-AF3FEC42A0B0}"/>
              </a:ext>
            </a:extLst>
          </p:cNvPr>
          <p:cNvSpPr/>
          <p:nvPr/>
        </p:nvSpPr>
        <p:spPr>
          <a:xfrm>
            <a:off x="3582294" y="2324452"/>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共生社会</a:t>
            </a:r>
            <a:endParaRPr lang="en-US" altLang="ja-JP" sz="1600" b="1" dirty="0">
              <a:latin typeface="BIZ UDPゴシック" panose="020B0400000000000000" pitchFamily="50" charset="-128"/>
              <a:ea typeface="BIZ UDPゴシック" panose="020B0400000000000000" pitchFamily="50" charset="-128"/>
            </a:endParaRPr>
          </a:p>
        </p:txBody>
      </p:sp>
      <p:sp>
        <p:nvSpPr>
          <p:cNvPr id="62" name="object 8">
            <a:extLst>
              <a:ext uri="{FF2B5EF4-FFF2-40B4-BE49-F238E27FC236}">
                <a16:creationId xmlns:a16="http://schemas.microsoft.com/office/drawing/2014/main" id="{91A6C48C-E2EE-415E-A1EC-42CDAE56011F}"/>
              </a:ext>
            </a:extLst>
          </p:cNvPr>
          <p:cNvSpPr/>
          <p:nvPr/>
        </p:nvSpPr>
        <p:spPr>
          <a:xfrm>
            <a:off x="5023140" y="2318109"/>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生涯学習</a:t>
            </a:r>
            <a:endParaRPr lang="en-US" altLang="ja-JP" sz="1600" b="1" dirty="0">
              <a:latin typeface="BIZ UDPゴシック" panose="020B0400000000000000" pitchFamily="50" charset="-128"/>
              <a:ea typeface="BIZ UDPゴシック" panose="020B0400000000000000" pitchFamily="50" charset="-128"/>
            </a:endParaRPr>
          </a:p>
        </p:txBody>
      </p:sp>
      <p:sp>
        <p:nvSpPr>
          <p:cNvPr id="63" name="object 8">
            <a:extLst>
              <a:ext uri="{FF2B5EF4-FFF2-40B4-BE49-F238E27FC236}">
                <a16:creationId xmlns:a16="http://schemas.microsoft.com/office/drawing/2014/main" id="{AB3333DC-33DD-40CF-A39A-58EF544D3F1C}"/>
              </a:ext>
            </a:extLst>
          </p:cNvPr>
          <p:cNvSpPr/>
          <p:nvPr/>
        </p:nvSpPr>
        <p:spPr>
          <a:xfrm>
            <a:off x="7855120" y="2317458"/>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農業</a:t>
            </a:r>
            <a:endParaRPr lang="en-US" altLang="ja-JP" sz="1600" b="1" dirty="0">
              <a:latin typeface="BIZ UDPゴシック" panose="020B0400000000000000" pitchFamily="50" charset="-128"/>
              <a:ea typeface="BIZ UDPゴシック" panose="020B0400000000000000" pitchFamily="50" charset="-128"/>
            </a:endParaRPr>
          </a:p>
        </p:txBody>
      </p:sp>
      <p:sp>
        <p:nvSpPr>
          <p:cNvPr id="64" name="object 8">
            <a:extLst>
              <a:ext uri="{FF2B5EF4-FFF2-40B4-BE49-F238E27FC236}">
                <a16:creationId xmlns:a16="http://schemas.microsoft.com/office/drawing/2014/main" id="{85A786BA-5C61-4A54-8C5A-B09548C2C854}"/>
              </a:ext>
            </a:extLst>
          </p:cNvPr>
          <p:cNvSpPr/>
          <p:nvPr/>
        </p:nvSpPr>
        <p:spPr>
          <a:xfrm>
            <a:off x="7396532" y="2318109"/>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商工業</a:t>
            </a:r>
            <a:endParaRPr lang="en-US" altLang="ja-JP" sz="1600" b="1" dirty="0">
              <a:latin typeface="BIZ UDPゴシック" panose="020B0400000000000000" pitchFamily="50" charset="-128"/>
              <a:ea typeface="BIZ UDPゴシック" panose="020B0400000000000000" pitchFamily="50" charset="-128"/>
            </a:endParaRPr>
          </a:p>
        </p:txBody>
      </p:sp>
      <p:sp>
        <p:nvSpPr>
          <p:cNvPr id="65" name="object 8">
            <a:extLst>
              <a:ext uri="{FF2B5EF4-FFF2-40B4-BE49-F238E27FC236}">
                <a16:creationId xmlns:a16="http://schemas.microsoft.com/office/drawing/2014/main" id="{6F770857-6EAD-4160-85FF-AAF5078B2B63}"/>
              </a:ext>
            </a:extLst>
          </p:cNvPr>
          <p:cNvSpPr/>
          <p:nvPr/>
        </p:nvSpPr>
        <p:spPr>
          <a:xfrm>
            <a:off x="8322868" y="2317458"/>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観光</a:t>
            </a:r>
            <a:endParaRPr lang="en-US" altLang="ja-JP" sz="1600" b="1" dirty="0">
              <a:latin typeface="BIZ UDPゴシック" panose="020B0400000000000000" pitchFamily="50" charset="-128"/>
              <a:ea typeface="BIZ UDPゴシック" panose="020B0400000000000000" pitchFamily="50" charset="-128"/>
            </a:endParaRPr>
          </a:p>
        </p:txBody>
      </p:sp>
      <p:sp>
        <p:nvSpPr>
          <p:cNvPr id="66" name="object 8">
            <a:extLst>
              <a:ext uri="{FF2B5EF4-FFF2-40B4-BE49-F238E27FC236}">
                <a16:creationId xmlns:a16="http://schemas.microsoft.com/office/drawing/2014/main" id="{56EFCFBA-5722-43B4-A6BA-4AA5ACD18069}"/>
              </a:ext>
            </a:extLst>
          </p:cNvPr>
          <p:cNvSpPr/>
          <p:nvPr/>
        </p:nvSpPr>
        <p:spPr>
          <a:xfrm>
            <a:off x="5520261" y="2330043"/>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健康増進</a:t>
            </a:r>
            <a:endParaRPr lang="en-US" altLang="ja-JP" sz="1600" b="1" dirty="0">
              <a:latin typeface="BIZ UDPゴシック" panose="020B0400000000000000" pitchFamily="50" charset="-128"/>
              <a:ea typeface="BIZ UDPゴシック" panose="020B0400000000000000" pitchFamily="50" charset="-128"/>
            </a:endParaRPr>
          </a:p>
        </p:txBody>
      </p:sp>
      <p:sp>
        <p:nvSpPr>
          <p:cNvPr id="67" name="object 8">
            <a:extLst>
              <a:ext uri="{FF2B5EF4-FFF2-40B4-BE49-F238E27FC236}">
                <a16:creationId xmlns:a16="http://schemas.microsoft.com/office/drawing/2014/main" id="{7404F23B-4BA4-4D74-BF2A-84BE43DD559D}"/>
              </a:ext>
            </a:extLst>
          </p:cNvPr>
          <p:cNvSpPr/>
          <p:nvPr/>
        </p:nvSpPr>
        <p:spPr>
          <a:xfrm>
            <a:off x="6435988" y="2326080"/>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公衆衛生</a:t>
            </a:r>
            <a:endParaRPr lang="en-US" altLang="ja-JP" sz="1600" b="1" dirty="0">
              <a:latin typeface="BIZ UDPゴシック" panose="020B0400000000000000" pitchFamily="50" charset="-128"/>
              <a:ea typeface="BIZ UDPゴシック" panose="020B0400000000000000" pitchFamily="50" charset="-128"/>
            </a:endParaRPr>
          </a:p>
        </p:txBody>
      </p:sp>
      <p:sp>
        <p:nvSpPr>
          <p:cNvPr id="81" name="object 8">
            <a:extLst>
              <a:ext uri="{FF2B5EF4-FFF2-40B4-BE49-F238E27FC236}">
                <a16:creationId xmlns:a16="http://schemas.microsoft.com/office/drawing/2014/main" id="{8D63A273-EB5E-4E0E-B63D-38709D1E2BC2}"/>
              </a:ext>
            </a:extLst>
          </p:cNvPr>
          <p:cNvSpPr/>
          <p:nvPr/>
        </p:nvSpPr>
        <p:spPr>
          <a:xfrm>
            <a:off x="4099439" y="2318109"/>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子育て</a:t>
            </a:r>
            <a:endParaRPr lang="en-US" altLang="ja-JP" sz="1600" b="1" dirty="0">
              <a:latin typeface="BIZ UDPゴシック" panose="020B0400000000000000" pitchFamily="50" charset="-128"/>
              <a:ea typeface="BIZ UDPゴシック" panose="020B0400000000000000" pitchFamily="50" charset="-128"/>
            </a:endParaRPr>
          </a:p>
        </p:txBody>
      </p:sp>
      <p:sp>
        <p:nvSpPr>
          <p:cNvPr id="82" name="object 8">
            <a:extLst>
              <a:ext uri="{FF2B5EF4-FFF2-40B4-BE49-F238E27FC236}">
                <a16:creationId xmlns:a16="http://schemas.microsoft.com/office/drawing/2014/main" id="{206CC19C-66DF-4641-B2EE-28CD21878498}"/>
              </a:ext>
            </a:extLst>
          </p:cNvPr>
          <p:cNvSpPr/>
          <p:nvPr/>
        </p:nvSpPr>
        <p:spPr>
          <a:xfrm>
            <a:off x="4561256" y="2318109"/>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教育</a:t>
            </a:r>
            <a:endParaRPr lang="en-US" altLang="ja-JP" sz="1600" b="1" dirty="0">
              <a:latin typeface="BIZ UDPゴシック" panose="020B0400000000000000" pitchFamily="50" charset="-128"/>
              <a:ea typeface="BIZ UDPゴシック" panose="020B0400000000000000" pitchFamily="50" charset="-128"/>
            </a:endParaRPr>
          </a:p>
        </p:txBody>
      </p:sp>
      <p:sp>
        <p:nvSpPr>
          <p:cNvPr id="83" name="object 8">
            <a:extLst>
              <a:ext uri="{FF2B5EF4-FFF2-40B4-BE49-F238E27FC236}">
                <a16:creationId xmlns:a16="http://schemas.microsoft.com/office/drawing/2014/main" id="{F21F8707-DABD-4CFA-98E2-FCD7D27BBF32}"/>
              </a:ext>
            </a:extLst>
          </p:cNvPr>
          <p:cNvSpPr/>
          <p:nvPr/>
        </p:nvSpPr>
        <p:spPr>
          <a:xfrm>
            <a:off x="2642828" y="2316124"/>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ja-JP" altLang="en-US" sz="1600" b="1" dirty="0">
                <a:latin typeface="BIZ UDPゴシック" panose="020B0400000000000000" pitchFamily="50" charset="-128"/>
                <a:ea typeface="BIZ UDPゴシック" panose="020B0400000000000000" pitchFamily="50" charset="-128"/>
              </a:rPr>
              <a:t>消防・救急</a:t>
            </a:r>
            <a:endParaRPr lang="en-US" altLang="ja-JP" sz="1600" b="1" dirty="0">
              <a:latin typeface="BIZ UDPゴシック" panose="020B0400000000000000" pitchFamily="50" charset="-128"/>
              <a:ea typeface="BIZ UDPゴシック" panose="020B0400000000000000" pitchFamily="50" charset="-128"/>
            </a:endParaRPr>
          </a:p>
        </p:txBody>
      </p:sp>
      <p:sp>
        <p:nvSpPr>
          <p:cNvPr id="84" name="テキスト ボックス 83">
            <a:extLst>
              <a:ext uri="{FF2B5EF4-FFF2-40B4-BE49-F238E27FC236}">
                <a16:creationId xmlns:a16="http://schemas.microsoft.com/office/drawing/2014/main" id="{886FC918-41B1-4324-85C8-E2F7019352B0}"/>
              </a:ext>
            </a:extLst>
          </p:cNvPr>
          <p:cNvSpPr txBox="1"/>
          <p:nvPr/>
        </p:nvSpPr>
        <p:spPr>
          <a:xfrm>
            <a:off x="110646" y="4747431"/>
            <a:ext cx="12016361" cy="1296000"/>
          </a:xfrm>
          <a:prstGeom prst="rect">
            <a:avLst/>
          </a:prstGeom>
          <a:solidFill>
            <a:schemeClr val="accent3">
              <a:lumMod val="20000"/>
              <a:lumOff val="80000"/>
            </a:schemeClr>
          </a:solidFill>
        </p:spPr>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lang="ja-JP" altLang="en-US" sz="2400" b="1" dirty="0">
                <a:solidFill>
                  <a:prstClr val="black"/>
                </a:solidFill>
                <a:latin typeface="BIZ UDPゴシック" panose="020B0400000000000000" pitchFamily="50" charset="-128"/>
                <a:ea typeface="BIZ UDPゴシック" panose="020B0400000000000000" pitchFamily="50" charset="-128"/>
              </a:rPr>
              <a:t>（議論テーマ）</a:t>
            </a:r>
            <a:endParaRPr lang="en-US" altLang="ja-JP" sz="2400" b="1" dirty="0">
              <a:solidFill>
                <a:prstClr val="black"/>
              </a:solidFill>
              <a:latin typeface="BIZ UDPゴシック" panose="020B0400000000000000" pitchFamily="50" charset="-128"/>
              <a:ea typeface="BIZ UDPゴシック" panose="020B0400000000000000" pitchFamily="50" charset="-128"/>
            </a:endParaRPr>
          </a:p>
          <a:p>
            <a:pPr marR="0" lvl="0" defTabSz="914400" rtl="0" eaLnBrk="1" fontAlgn="auto" latinLnBrk="0" hangingPunct="1">
              <a:lnSpc>
                <a:spcPct val="100000"/>
              </a:lnSpc>
              <a:spcBef>
                <a:spcPts val="0"/>
              </a:spcBef>
              <a:spcAft>
                <a:spcPts val="0"/>
              </a:spcAft>
              <a:buClrTx/>
              <a:buSzTx/>
              <a:tabLst/>
              <a:defRPr/>
            </a:pPr>
            <a:r>
              <a:rPr lang="ja-JP" altLang="en-US" sz="2400" b="1" dirty="0">
                <a:solidFill>
                  <a:prstClr val="black"/>
                </a:solidFill>
                <a:latin typeface="BIZ UDPゴシック" panose="020B0400000000000000" pitchFamily="50" charset="-128"/>
                <a:ea typeface="BIZ UDPゴシック" panose="020B0400000000000000" pitchFamily="50" charset="-128"/>
              </a:rPr>
              <a:t>　分野のくくり方・順番・名称・構成要素等について</a:t>
            </a:r>
            <a:endParaRPr lang="en-US" altLang="ja-JP" sz="2400" b="1" dirty="0">
              <a:solidFill>
                <a:prstClr val="black"/>
              </a:solidFill>
              <a:latin typeface="BIZ UDPゴシック" panose="020B0400000000000000" pitchFamily="50" charset="-128"/>
              <a:ea typeface="BIZ UDPゴシック" panose="020B0400000000000000" pitchFamily="50" charset="-128"/>
            </a:endParaRPr>
          </a:p>
          <a:p>
            <a:pPr marR="0" lvl="0" defTabSz="914400" rtl="0" eaLnBrk="1" fontAlgn="auto" latinLnBrk="0" hangingPunct="1">
              <a:lnSpc>
                <a:spcPct val="100000"/>
              </a:lnSpc>
              <a:spcBef>
                <a:spcPts val="0"/>
              </a:spcBef>
              <a:spcAft>
                <a:spcPts val="0"/>
              </a:spcAft>
              <a:buClrTx/>
              <a:buSzTx/>
              <a:tabLst/>
              <a:defRPr/>
            </a:pPr>
            <a:r>
              <a:rPr lang="ja-JP" altLang="en-US" sz="2000" b="1" dirty="0">
                <a:solidFill>
                  <a:prstClr val="black"/>
                </a:solidFill>
                <a:latin typeface="BIZ UDPゴシック" panose="020B0400000000000000" pitchFamily="50" charset="-128"/>
                <a:ea typeface="BIZ UDPゴシック" panose="020B0400000000000000" pitchFamily="50" charset="-128"/>
              </a:rPr>
              <a:t>　　</a:t>
            </a:r>
            <a:r>
              <a:rPr lang="en-US" altLang="ja-JP" sz="2000" b="1" dirty="0">
                <a:solidFill>
                  <a:srgbClr val="0070C0"/>
                </a:solidFill>
                <a:latin typeface="BIZ UDPゴシック" panose="020B0400000000000000" pitchFamily="50" charset="-128"/>
                <a:ea typeface="BIZ UDPゴシック" panose="020B0400000000000000" pitchFamily="50" charset="-128"/>
              </a:rPr>
              <a:t>※</a:t>
            </a:r>
            <a:r>
              <a:rPr lang="ja-JP" altLang="en-US" sz="2000" b="1" dirty="0">
                <a:solidFill>
                  <a:srgbClr val="0070C0"/>
                </a:solidFill>
                <a:latin typeface="BIZ UDPゴシック" panose="020B0400000000000000" pitchFamily="50" charset="-128"/>
                <a:ea typeface="BIZ UDPゴシック" panose="020B0400000000000000" pitchFamily="50" charset="-128"/>
              </a:rPr>
              <a:t>討議の説明については別添資料</a:t>
            </a:r>
            <a:endParaRPr lang="en-US" altLang="ja-JP" sz="2000" b="1" dirty="0">
              <a:solidFill>
                <a:srgbClr val="0070C0"/>
              </a:solidFill>
              <a:latin typeface="BIZ UDPゴシック" panose="020B0400000000000000" pitchFamily="50" charset="-128"/>
              <a:ea typeface="BIZ UDPゴシック" panose="020B0400000000000000" pitchFamily="50" charset="-128"/>
            </a:endParaRPr>
          </a:p>
        </p:txBody>
      </p:sp>
      <p:sp>
        <p:nvSpPr>
          <p:cNvPr id="68" name="object 8">
            <a:extLst>
              <a:ext uri="{FF2B5EF4-FFF2-40B4-BE49-F238E27FC236}">
                <a16:creationId xmlns:a16="http://schemas.microsoft.com/office/drawing/2014/main" id="{F4A623CF-DB94-4DC7-BDED-26529611BECD}"/>
              </a:ext>
            </a:extLst>
          </p:cNvPr>
          <p:cNvSpPr/>
          <p:nvPr/>
        </p:nvSpPr>
        <p:spPr>
          <a:xfrm>
            <a:off x="5984875" y="2331565"/>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医療・介護</a:t>
            </a:r>
            <a:endParaRPr lang="en-US" altLang="ja-JP" sz="1600" b="1" dirty="0">
              <a:latin typeface="BIZ UDPゴシック" panose="020B0400000000000000" pitchFamily="50" charset="-128"/>
              <a:ea typeface="BIZ UDPゴシック" panose="020B0400000000000000" pitchFamily="50" charset="-128"/>
            </a:endParaRPr>
          </a:p>
        </p:txBody>
      </p:sp>
      <p:sp>
        <p:nvSpPr>
          <p:cNvPr id="69" name="object 8">
            <a:extLst>
              <a:ext uri="{FF2B5EF4-FFF2-40B4-BE49-F238E27FC236}">
                <a16:creationId xmlns:a16="http://schemas.microsoft.com/office/drawing/2014/main" id="{26DB946F-4A5D-41E5-8747-37798A81CF67}"/>
              </a:ext>
            </a:extLst>
          </p:cNvPr>
          <p:cNvSpPr/>
          <p:nvPr/>
        </p:nvSpPr>
        <p:spPr>
          <a:xfrm>
            <a:off x="8827324" y="2317458"/>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ゼロカーボン</a:t>
            </a:r>
            <a:endParaRPr lang="en-US" altLang="ja-JP" sz="1600" b="1" dirty="0">
              <a:latin typeface="BIZ UDPゴシック" panose="020B0400000000000000" pitchFamily="50" charset="-128"/>
              <a:ea typeface="BIZ UDPゴシック" panose="020B0400000000000000" pitchFamily="50" charset="-128"/>
            </a:endParaRPr>
          </a:p>
        </p:txBody>
      </p:sp>
      <p:sp>
        <p:nvSpPr>
          <p:cNvPr id="70" name="object 8">
            <a:extLst>
              <a:ext uri="{FF2B5EF4-FFF2-40B4-BE49-F238E27FC236}">
                <a16:creationId xmlns:a16="http://schemas.microsoft.com/office/drawing/2014/main" id="{753DB3CB-662A-4F33-9F97-78FE2CB678F4}"/>
              </a:ext>
            </a:extLst>
          </p:cNvPr>
          <p:cNvSpPr/>
          <p:nvPr/>
        </p:nvSpPr>
        <p:spPr>
          <a:xfrm>
            <a:off x="9750090" y="2324452"/>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ごみ</a:t>
            </a:r>
            <a:endParaRPr lang="en-US" altLang="ja-JP" sz="1600" b="1" dirty="0">
              <a:latin typeface="BIZ UDPゴシック" panose="020B0400000000000000" pitchFamily="50" charset="-128"/>
              <a:ea typeface="BIZ UDPゴシック" panose="020B0400000000000000" pitchFamily="50" charset="-128"/>
            </a:endParaRPr>
          </a:p>
        </p:txBody>
      </p:sp>
      <p:sp>
        <p:nvSpPr>
          <p:cNvPr id="71" name="object 8">
            <a:extLst>
              <a:ext uri="{FF2B5EF4-FFF2-40B4-BE49-F238E27FC236}">
                <a16:creationId xmlns:a16="http://schemas.microsoft.com/office/drawing/2014/main" id="{BAE01E45-140E-4872-8774-CCD8B15994DF}"/>
              </a:ext>
            </a:extLst>
          </p:cNvPr>
          <p:cNvSpPr/>
          <p:nvPr/>
        </p:nvSpPr>
        <p:spPr>
          <a:xfrm>
            <a:off x="10728588" y="2316124"/>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上下水道</a:t>
            </a:r>
            <a:endParaRPr lang="en-US" altLang="ja-JP" sz="1600" b="1" dirty="0">
              <a:latin typeface="BIZ UDPゴシック" panose="020B0400000000000000" pitchFamily="50" charset="-128"/>
              <a:ea typeface="BIZ UDPゴシック" panose="020B0400000000000000" pitchFamily="50" charset="-128"/>
            </a:endParaRPr>
          </a:p>
        </p:txBody>
      </p:sp>
      <p:sp>
        <p:nvSpPr>
          <p:cNvPr id="72" name="object 8">
            <a:extLst>
              <a:ext uri="{FF2B5EF4-FFF2-40B4-BE49-F238E27FC236}">
                <a16:creationId xmlns:a16="http://schemas.microsoft.com/office/drawing/2014/main" id="{BEB3AA93-D8D0-46BA-840A-6DD669DD2320}"/>
              </a:ext>
            </a:extLst>
          </p:cNvPr>
          <p:cNvSpPr/>
          <p:nvPr/>
        </p:nvSpPr>
        <p:spPr>
          <a:xfrm>
            <a:off x="6891912" y="2318109"/>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福祉</a:t>
            </a:r>
            <a:endParaRPr lang="en-US" altLang="ja-JP" sz="1600" b="1" dirty="0">
              <a:latin typeface="BIZ UDPゴシック" panose="020B0400000000000000" pitchFamily="50" charset="-128"/>
              <a:ea typeface="BIZ UDPゴシック" panose="020B0400000000000000" pitchFamily="50" charset="-128"/>
            </a:endParaRPr>
          </a:p>
        </p:txBody>
      </p:sp>
      <p:sp>
        <p:nvSpPr>
          <p:cNvPr id="73" name="object 8">
            <a:extLst>
              <a:ext uri="{FF2B5EF4-FFF2-40B4-BE49-F238E27FC236}">
                <a16:creationId xmlns:a16="http://schemas.microsoft.com/office/drawing/2014/main" id="{C0191918-66ED-4F6D-923E-3281D675BB42}"/>
              </a:ext>
            </a:extLst>
          </p:cNvPr>
          <p:cNvSpPr/>
          <p:nvPr/>
        </p:nvSpPr>
        <p:spPr>
          <a:xfrm>
            <a:off x="11649498" y="2316124"/>
            <a:ext cx="431856" cy="1980000"/>
          </a:xfrm>
          <a:prstGeom prst="rect">
            <a:avLst/>
          </a:prstGeom>
          <a:solidFill>
            <a:srgbClr val="FFCCCC"/>
          </a:solidFill>
          <a:ln w="28575">
            <a:noFill/>
          </a:ln>
        </p:spPr>
        <p:txBody>
          <a:bodyPr vert="eaVert" wrap="square" lIns="0" tIns="0" rIns="0" bIns="0"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latin typeface="BIZ UDPゴシック" panose="020B0400000000000000" pitchFamily="50" charset="-128"/>
                <a:ea typeface="BIZ UDPゴシック" panose="020B0400000000000000" pitchFamily="50" charset="-128"/>
              </a:rPr>
              <a:t>交通</a:t>
            </a:r>
            <a:endParaRPr lang="en-US" altLang="ja-JP" sz="1600" b="1" dirty="0">
              <a:latin typeface="BIZ UDPゴシック" panose="020B0400000000000000" pitchFamily="50" charset="-128"/>
              <a:ea typeface="BIZ UDPゴシック" panose="020B0400000000000000" pitchFamily="50" charset="-128"/>
            </a:endParaRPr>
          </a:p>
        </p:txBody>
      </p:sp>
      <p:cxnSp>
        <p:nvCxnSpPr>
          <p:cNvPr id="3" name="直線コネクタ 2">
            <a:extLst>
              <a:ext uri="{FF2B5EF4-FFF2-40B4-BE49-F238E27FC236}">
                <a16:creationId xmlns:a16="http://schemas.microsoft.com/office/drawing/2014/main" id="{77CB2965-1D92-4905-9079-0EC330A734EA}"/>
              </a:ext>
            </a:extLst>
          </p:cNvPr>
          <p:cNvCxnSpPr/>
          <p:nvPr/>
        </p:nvCxnSpPr>
        <p:spPr>
          <a:xfrm>
            <a:off x="110646" y="2298085"/>
            <a:ext cx="1501586"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2" name="スライド番号プレースホルダー 21">
            <a:extLst>
              <a:ext uri="{FF2B5EF4-FFF2-40B4-BE49-F238E27FC236}">
                <a16:creationId xmlns:a16="http://schemas.microsoft.com/office/drawing/2014/main" id="{14FEFC63-93ED-4D21-95C4-E6FF10AF6BC3}"/>
              </a:ext>
            </a:extLst>
          </p:cNvPr>
          <p:cNvSpPr>
            <a:spLocks noGrp="1"/>
          </p:cNvSpPr>
          <p:nvPr>
            <p:ph type="sldNum" sz="quarter" idx="12"/>
          </p:nvPr>
        </p:nvSpPr>
        <p:spPr/>
        <p:txBody>
          <a:bodyPr/>
          <a:lstStyle/>
          <a:p>
            <a:fld id="{57319D7A-438B-4177-AF08-EEF753631874}" type="slidenum">
              <a:rPr kumimoji="1" lang="ja-JP" altLang="en-US" smtClean="0"/>
              <a:t>11</a:t>
            </a:fld>
            <a:endParaRPr kumimoji="1" lang="ja-JP" altLang="en-US"/>
          </a:p>
        </p:txBody>
      </p:sp>
    </p:spTree>
    <p:extLst>
      <p:ext uri="{BB962C8B-B14F-4D97-AF65-F5344CB8AC3E}">
        <p14:creationId xmlns:p14="http://schemas.microsoft.com/office/powerpoint/2010/main" val="3822132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rPr>
              <a:t>０．目次（本日の進め方）</a:t>
            </a: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sp>
        <p:nvSpPr>
          <p:cNvPr id="55" name="コンテンツ プレースホルダー 2">
            <a:extLst>
              <a:ext uri="{FF2B5EF4-FFF2-40B4-BE49-F238E27FC236}">
                <a16:creationId xmlns:a16="http://schemas.microsoft.com/office/drawing/2014/main" id="{7052A19D-C491-4FE6-A65E-3037015789AB}"/>
              </a:ext>
            </a:extLst>
          </p:cNvPr>
          <p:cNvSpPr>
            <a:spLocks noGrp="1"/>
          </p:cNvSpPr>
          <p:nvPr>
            <p:ph idx="1"/>
          </p:nvPr>
        </p:nvSpPr>
        <p:spPr>
          <a:xfrm>
            <a:off x="740560" y="2181452"/>
            <a:ext cx="11451440" cy="2735728"/>
          </a:xfrm>
          <a:ln w="38100">
            <a:noFill/>
          </a:ln>
        </p:spPr>
        <p:txBody>
          <a:bodyPr>
            <a:normAutofit/>
          </a:bodyPr>
          <a:lstStyle/>
          <a:p>
            <a:pPr marL="0" indent="0">
              <a:buNone/>
            </a:pPr>
            <a:r>
              <a:rPr lang="ja-JP" altLang="en-US" sz="3600" b="1" dirty="0">
                <a:latin typeface="BIZ UDゴシック" panose="020B0400000000000000" pitchFamily="49" charset="-128"/>
                <a:ea typeface="BIZ UDゴシック" panose="020B0400000000000000" pitchFamily="49" charset="-128"/>
              </a:rPr>
              <a:t>  １</a:t>
            </a:r>
            <a:r>
              <a:rPr kumimoji="1" lang="ja-JP" altLang="en-US" sz="3600" b="1" dirty="0">
                <a:latin typeface="BIZ UDゴシック" panose="020B0400000000000000" pitchFamily="49" charset="-128"/>
                <a:ea typeface="BIZ UDゴシック" panose="020B0400000000000000" pitchFamily="49" charset="-128"/>
              </a:rPr>
              <a:t>．スケジュール・計画の全体像</a:t>
            </a:r>
            <a:endParaRPr kumimoji="1" lang="en-US" altLang="ja-JP" sz="3600" b="1" dirty="0">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２</a:t>
            </a:r>
            <a:r>
              <a:rPr kumimoji="1" lang="ja-JP" altLang="en-US" sz="3600" b="1" dirty="0">
                <a:latin typeface="BIZ UDゴシック" panose="020B0400000000000000" pitchFamily="49" charset="-128"/>
                <a:ea typeface="BIZ UDゴシック" panose="020B0400000000000000" pitchFamily="49" charset="-128"/>
              </a:rPr>
              <a:t>．基本構想（将来都市像・重点目標）</a:t>
            </a:r>
            <a:r>
              <a:rPr lang="ja-JP" altLang="en-US" sz="3600" b="1" dirty="0">
                <a:latin typeface="BIZ UDゴシック" panose="020B0400000000000000" pitchFamily="49" charset="-128"/>
                <a:ea typeface="BIZ UDゴシック" panose="020B0400000000000000" pitchFamily="49" charset="-128"/>
              </a:rPr>
              <a:t> 　　　</a:t>
            </a:r>
            <a:endParaRPr lang="en-US" altLang="ja-JP" sz="3600" b="1" dirty="0">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３．基本計画（分野別方針の分野の見出し）</a:t>
            </a:r>
            <a:endParaRPr lang="en-US" altLang="ja-JP" sz="3600" b="1" dirty="0">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⇒グループ討議</a:t>
            </a:r>
            <a:endParaRPr kumimoji="1" lang="en-US" altLang="ja-JP" sz="3600" b="1" dirty="0">
              <a:latin typeface="BIZ UDゴシック" panose="020B0400000000000000" pitchFamily="49" charset="-128"/>
              <a:ea typeface="BIZ UDゴシック" panose="020B0400000000000000" pitchFamily="49" charset="-128"/>
            </a:endParaRPr>
          </a:p>
        </p:txBody>
      </p:sp>
      <p:sp>
        <p:nvSpPr>
          <p:cNvPr id="4" name="スライド番号プレースホルダー 3">
            <a:extLst>
              <a:ext uri="{FF2B5EF4-FFF2-40B4-BE49-F238E27FC236}">
                <a16:creationId xmlns:a16="http://schemas.microsoft.com/office/drawing/2014/main" id="{50344A95-08FA-4A18-80E6-CEFE4665185A}"/>
              </a:ext>
            </a:extLst>
          </p:cNvPr>
          <p:cNvSpPr>
            <a:spLocks noGrp="1"/>
          </p:cNvSpPr>
          <p:nvPr>
            <p:ph type="sldNum" sz="quarter" idx="12"/>
          </p:nvPr>
        </p:nvSpPr>
        <p:spPr/>
        <p:txBody>
          <a:bodyPr/>
          <a:lstStyle/>
          <a:p>
            <a:fld id="{57319D7A-438B-4177-AF08-EEF753631874}" type="slidenum">
              <a:rPr kumimoji="1" lang="ja-JP" altLang="en-US" smtClean="0"/>
              <a:t>1</a:t>
            </a:fld>
            <a:endParaRPr kumimoji="1" lang="ja-JP" altLang="en-US"/>
          </a:p>
        </p:txBody>
      </p:sp>
    </p:spTree>
    <p:extLst>
      <p:ext uri="{BB962C8B-B14F-4D97-AF65-F5344CB8AC3E}">
        <p14:creationId xmlns:p14="http://schemas.microsoft.com/office/powerpoint/2010/main" val="3143015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sp>
        <p:nvSpPr>
          <p:cNvPr id="55" name="コンテンツ プレースホルダー 2">
            <a:extLst>
              <a:ext uri="{FF2B5EF4-FFF2-40B4-BE49-F238E27FC236}">
                <a16:creationId xmlns:a16="http://schemas.microsoft.com/office/drawing/2014/main" id="{7052A19D-C491-4FE6-A65E-3037015789AB}"/>
              </a:ext>
            </a:extLst>
          </p:cNvPr>
          <p:cNvSpPr>
            <a:spLocks noGrp="1"/>
          </p:cNvSpPr>
          <p:nvPr>
            <p:ph idx="1"/>
          </p:nvPr>
        </p:nvSpPr>
        <p:spPr>
          <a:xfrm>
            <a:off x="740560" y="2181452"/>
            <a:ext cx="11451440" cy="2735728"/>
          </a:xfrm>
          <a:ln w="38100">
            <a:noFill/>
          </a:ln>
        </p:spPr>
        <p:txBody>
          <a:bodyPr>
            <a:normAutofit/>
          </a:bodyPr>
          <a:lstStyle/>
          <a:p>
            <a:pPr marL="0" indent="0">
              <a:buNone/>
            </a:pPr>
            <a:r>
              <a:rPr lang="ja-JP" altLang="en-US" sz="3600" b="1" dirty="0">
                <a:latin typeface="BIZ UDゴシック" panose="020B0400000000000000" pitchFamily="49" charset="-128"/>
                <a:ea typeface="BIZ UDゴシック" panose="020B0400000000000000" pitchFamily="49" charset="-128"/>
              </a:rPr>
              <a:t>  １</a:t>
            </a:r>
            <a:r>
              <a:rPr kumimoji="1" lang="ja-JP" altLang="en-US" sz="3600" b="1" dirty="0">
                <a:latin typeface="BIZ UDゴシック" panose="020B0400000000000000" pitchFamily="49" charset="-128"/>
                <a:ea typeface="BIZ UDゴシック" panose="020B0400000000000000" pitchFamily="49" charset="-128"/>
              </a:rPr>
              <a:t>．スケジュール・計画の全体像</a:t>
            </a:r>
            <a:endParaRPr kumimoji="1" lang="en-US" altLang="ja-JP" sz="3600" b="1" dirty="0">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a:t>
            </a: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２</a:t>
            </a:r>
            <a:r>
              <a:rPr kumimoji="1"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．基本構想（将来都市像・重点目標）</a:t>
            </a: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 　　　</a:t>
            </a:r>
            <a:endParaRPr lang="en-US" altLang="ja-JP" sz="3600" b="1" dirty="0">
              <a:solidFill>
                <a:schemeClr val="bg1">
                  <a:lumMod val="75000"/>
                </a:schemeClr>
              </a:solidFill>
              <a:latin typeface="BIZ UDゴシック" panose="020B0400000000000000" pitchFamily="49" charset="-128"/>
              <a:ea typeface="BIZ UDゴシック" panose="020B0400000000000000" pitchFamily="49" charset="-128"/>
            </a:endParaRPr>
          </a:p>
          <a:p>
            <a:pPr marL="0" indent="0">
              <a:buNone/>
            </a:pP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　３．基本計画（分野別方針の分野の見出し）</a:t>
            </a:r>
            <a:endParaRPr lang="en-US" altLang="ja-JP" sz="3600" b="1" dirty="0">
              <a:solidFill>
                <a:schemeClr val="bg1">
                  <a:lumMod val="75000"/>
                </a:schemeClr>
              </a:solidFill>
              <a:latin typeface="BIZ UDゴシック" panose="020B0400000000000000" pitchFamily="49" charset="-128"/>
              <a:ea typeface="BIZ UDゴシック" panose="020B0400000000000000" pitchFamily="49" charset="-128"/>
            </a:endParaRPr>
          </a:p>
          <a:p>
            <a:pPr marL="0" indent="0">
              <a:buNone/>
            </a:pP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　　　⇒グループ討議</a:t>
            </a:r>
            <a:endParaRPr kumimoji="1" lang="en-US" altLang="ja-JP" sz="3600" b="1" dirty="0">
              <a:solidFill>
                <a:schemeClr val="bg1">
                  <a:lumMod val="75000"/>
                </a:schemeClr>
              </a:solidFill>
              <a:latin typeface="BIZ UDゴシック" panose="020B0400000000000000" pitchFamily="49" charset="-128"/>
              <a:ea typeface="BIZ UDゴシック" panose="020B0400000000000000" pitchFamily="49" charset="-128"/>
            </a:endParaRPr>
          </a:p>
        </p:txBody>
      </p:sp>
      <p:sp>
        <p:nvSpPr>
          <p:cNvPr id="4" name="スライド番号プレースホルダー 3">
            <a:extLst>
              <a:ext uri="{FF2B5EF4-FFF2-40B4-BE49-F238E27FC236}">
                <a16:creationId xmlns:a16="http://schemas.microsoft.com/office/drawing/2014/main" id="{F4776A28-6CB2-4620-9ADF-DDF90C65DCB0}"/>
              </a:ext>
            </a:extLst>
          </p:cNvPr>
          <p:cNvSpPr>
            <a:spLocks noGrp="1"/>
          </p:cNvSpPr>
          <p:nvPr>
            <p:ph type="sldNum" sz="quarter" idx="12"/>
          </p:nvPr>
        </p:nvSpPr>
        <p:spPr/>
        <p:txBody>
          <a:bodyPr/>
          <a:lstStyle/>
          <a:p>
            <a:fld id="{57319D7A-438B-4177-AF08-EEF753631874}" type="slidenum">
              <a:rPr kumimoji="1" lang="ja-JP" altLang="en-US" smtClean="0"/>
              <a:t>2</a:t>
            </a:fld>
            <a:endParaRPr kumimoji="1" lang="ja-JP" altLang="en-US"/>
          </a:p>
        </p:txBody>
      </p:sp>
    </p:spTree>
    <p:extLst>
      <p:ext uri="{BB962C8B-B14F-4D97-AF65-F5344CB8AC3E}">
        <p14:creationId xmlns:p14="http://schemas.microsoft.com/office/powerpoint/2010/main" val="845792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rPr>
              <a:t>１－１．今年度の審議会スケジュール</a:t>
            </a: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pic>
        <p:nvPicPr>
          <p:cNvPr id="4" name="図 3">
            <a:extLst>
              <a:ext uri="{FF2B5EF4-FFF2-40B4-BE49-F238E27FC236}">
                <a16:creationId xmlns:a16="http://schemas.microsoft.com/office/drawing/2014/main" id="{BB3456DB-A7F4-44A3-9E13-1C31C0D09F83}"/>
              </a:ext>
            </a:extLst>
          </p:cNvPr>
          <p:cNvPicPr>
            <a:picLocks noChangeAspect="1"/>
          </p:cNvPicPr>
          <p:nvPr/>
        </p:nvPicPr>
        <p:blipFill>
          <a:blip r:embed="rId3"/>
          <a:stretch>
            <a:fillRect/>
          </a:stretch>
        </p:blipFill>
        <p:spPr>
          <a:xfrm>
            <a:off x="90810" y="1097255"/>
            <a:ext cx="12010380" cy="4663490"/>
          </a:xfrm>
          <a:prstGeom prst="rect">
            <a:avLst/>
          </a:prstGeom>
        </p:spPr>
      </p:pic>
      <p:sp>
        <p:nvSpPr>
          <p:cNvPr id="22" name="スライド番号プレースホルダー 21">
            <a:extLst>
              <a:ext uri="{FF2B5EF4-FFF2-40B4-BE49-F238E27FC236}">
                <a16:creationId xmlns:a16="http://schemas.microsoft.com/office/drawing/2014/main" id="{3BE4C3DD-3FF5-45FA-BEF5-E2DADE71A3E3}"/>
              </a:ext>
            </a:extLst>
          </p:cNvPr>
          <p:cNvSpPr>
            <a:spLocks noGrp="1"/>
          </p:cNvSpPr>
          <p:nvPr>
            <p:ph type="sldNum" sz="quarter" idx="12"/>
          </p:nvPr>
        </p:nvSpPr>
        <p:spPr/>
        <p:txBody>
          <a:bodyPr/>
          <a:lstStyle/>
          <a:p>
            <a:fld id="{57319D7A-438B-4177-AF08-EEF753631874}" type="slidenum">
              <a:rPr kumimoji="1" lang="ja-JP" altLang="en-US" smtClean="0"/>
              <a:t>3</a:t>
            </a:fld>
            <a:endParaRPr kumimoji="1" lang="ja-JP" altLang="en-US"/>
          </a:p>
        </p:txBody>
      </p:sp>
    </p:spTree>
    <p:extLst>
      <p:ext uri="{BB962C8B-B14F-4D97-AF65-F5344CB8AC3E}">
        <p14:creationId xmlns:p14="http://schemas.microsoft.com/office/powerpoint/2010/main" val="1339709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rPr>
              <a:t>１－２．計画の全体像</a:t>
            </a: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grpSp>
        <p:nvGrpSpPr>
          <p:cNvPr id="56" name="グループ化 55">
            <a:extLst>
              <a:ext uri="{FF2B5EF4-FFF2-40B4-BE49-F238E27FC236}">
                <a16:creationId xmlns:a16="http://schemas.microsoft.com/office/drawing/2014/main" id="{E0C4312A-7B4E-4F98-9AC5-31F4E803A367}"/>
              </a:ext>
            </a:extLst>
          </p:cNvPr>
          <p:cNvGrpSpPr/>
          <p:nvPr/>
        </p:nvGrpSpPr>
        <p:grpSpPr>
          <a:xfrm>
            <a:off x="83573" y="1179985"/>
            <a:ext cx="7232570" cy="5678015"/>
            <a:chOff x="1373958" y="1005840"/>
            <a:chExt cx="9919708" cy="5678015"/>
          </a:xfrm>
        </p:grpSpPr>
        <p:graphicFrame>
          <p:nvGraphicFramePr>
            <p:cNvPr id="57" name="図表 56">
              <a:extLst>
                <a:ext uri="{FF2B5EF4-FFF2-40B4-BE49-F238E27FC236}">
                  <a16:creationId xmlns:a16="http://schemas.microsoft.com/office/drawing/2014/main" id="{55F9AABE-4493-420C-8879-DF6463E26713}"/>
                </a:ext>
              </a:extLst>
            </p:cNvPr>
            <p:cNvGraphicFramePr/>
            <p:nvPr>
              <p:extLst>
                <p:ext uri="{D42A27DB-BD31-4B8C-83A1-F6EECF244321}">
                  <p14:modId xmlns:p14="http://schemas.microsoft.com/office/powerpoint/2010/main" val="3579859775"/>
                </p:ext>
              </p:extLst>
            </p:nvPr>
          </p:nvGraphicFramePr>
          <p:xfrm>
            <a:off x="1373958" y="1005840"/>
            <a:ext cx="9919708" cy="56780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8" name="テキスト ボックス 57">
              <a:extLst>
                <a:ext uri="{FF2B5EF4-FFF2-40B4-BE49-F238E27FC236}">
                  <a16:creationId xmlns:a16="http://schemas.microsoft.com/office/drawing/2014/main" id="{CE617735-B615-4236-B6BF-42FF93456CA4}"/>
                </a:ext>
              </a:extLst>
            </p:cNvPr>
            <p:cNvSpPr txBox="1"/>
            <p:nvPr/>
          </p:nvSpPr>
          <p:spPr>
            <a:xfrm>
              <a:off x="5455596" y="1506662"/>
              <a:ext cx="2394782" cy="738664"/>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まちの理念</a:t>
              </a:r>
              <a:endParaRPr kumimoji="1" lang="en-US" altLang="ja-JP" sz="2400" b="1"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つづくをつなぐ</a:t>
              </a:r>
              <a:endParaRPr kumimoji="1" lang="ja-JP" altLang="en-US" sz="24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A1F907E1-EA4C-41A1-B880-28DAB1EFECAD}"/>
                </a:ext>
              </a:extLst>
            </p:cNvPr>
            <p:cNvSpPr txBox="1"/>
            <p:nvPr/>
          </p:nvSpPr>
          <p:spPr>
            <a:xfrm>
              <a:off x="4849207" y="2633820"/>
              <a:ext cx="2969208" cy="779381"/>
            </a:xfrm>
            <a:prstGeom prst="rect">
              <a:avLst/>
            </a:prstGeom>
            <a:noFill/>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rPr>
                <a:t>基本構想</a:t>
              </a:r>
              <a:endParaRPr lang="en-US" altLang="ja-JP" sz="2400" b="1" dirty="0">
                <a:latin typeface="Meiryo UI" panose="020B0604030504040204" pitchFamily="50" charset="-128"/>
                <a:ea typeface="Meiryo UI" panose="020B0604030504040204" pitchFamily="50" charset="-128"/>
              </a:endParaRPr>
            </a:p>
            <a:p>
              <a:pPr algn="ctr">
                <a:lnSpc>
                  <a:spcPct val="150000"/>
                </a:lnSpc>
              </a:pPr>
              <a:r>
                <a:rPr lang="ja-JP" altLang="en-US" sz="1600" dirty="0">
                  <a:latin typeface="Meiryo UI" panose="020B0604030504040204" pitchFamily="50" charset="-128"/>
                  <a:ea typeface="Meiryo UI" panose="020B0604030504040204" pitchFamily="50" charset="-128"/>
                </a:rPr>
                <a:t>将来都市像・重点目標</a:t>
              </a:r>
              <a:endParaRPr kumimoji="1" lang="ja-JP" altLang="en-US" sz="1600" dirty="0">
                <a:latin typeface="Meiryo UI" panose="020B0604030504040204" pitchFamily="50" charset="-128"/>
                <a:ea typeface="Meiryo UI" panose="020B0604030504040204" pitchFamily="50" charset="-128"/>
              </a:endParaRPr>
            </a:p>
          </p:txBody>
        </p:sp>
        <p:sp>
          <p:nvSpPr>
            <p:cNvPr id="62" name="テキスト ボックス 61">
              <a:extLst>
                <a:ext uri="{FF2B5EF4-FFF2-40B4-BE49-F238E27FC236}">
                  <a16:creationId xmlns:a16="http://schemas.microsoft.com/office/drawing/2014/main" id="{BD61A2DF-C4A8-4595-AC8B-1945039002E9}"/>
                </a:ext>
              </a:extLst>
            </p:cNvPr>
            <p:cNvSpPr txBox="1"/>
            <p:nvPr/>
          </p:nvSpPr>
          <p:spPr>
            <a:xfrm>
              <a:off x="3620019" y="5361699"/>
              <a:ext cx="5205320" cy="892552"/>
            </a:xfrm>
            <a:prstGeom prst="rect">
              <a:avLst/>
            </a:prstGeom>
            <a:noFill/>
          </p:spPr>
          <p:txBody>
            <a:bodyPr wrap="square" rtlCol="0">
              <a:spAutoFit/>
            </a:bodyPr>
            <a:lstStyle/>
            <a:p>
              <a:pPr algn="ctr"/>
              <a:r>
                <a:rPr lang="ja-JP" altLang="en-US" sz="2400" b="1" dirty="0">
                  <a:latin typeface="Meiryo UI" panose="020B0604030504040204" pitchFamily="50" charset="-128"/>
                  <a:ea typeface="Meiryo UI" panose="020B0604030504040204" pitchFamily="50" charset="-128"/>
                </a:rPr>
                <a:t>部門計画</a:t>
              </a:r>
              <a:endParaRPr lang="en-US" altLang="ja-JP" sz="2400" b="1" dirty="0">
                <a:latin typeface="Meiryo UI" panose="020B0604030504040204" pitchFamily="50" charset="-128"/>
                <a:ea typeface="Meiryo UI" panose="020B0604030504040204" pitchFamily="50" charset="-128"/>
              </a:endParaRP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各部局が策定する個別方針</a:t>
              </a:r>
            </a:p>
          </p:txBody>
        </p:sp>
      </p:grpSp>
      <p:sp>
        <p:nvSpPr>
          <p:cNvPr id="72" name="正方形/長方形 71">
            <a:extLst>
              <a:ext uri="{FF2B5EF4-FFF2-40B4-BE49-F238E27FC236}">
                <a16:creationId xmlns:a16="http://schemas.microsoft.com/office/drawing/2014/main" id="{D3544105-816F-4753-B291-0A606D0832AF}"/>
              </a:ext>
            </a:extLst>
          </p:cNvPr>
          <p:cNvSpPr/>
          <p:nvPr/>
        </p:nvSpPr>
        <p:spPr>
          <a:xfrm>
            <a:off x="6978086" y="2573761"/>
            <a:ext cx="4573373" cy="107509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BIZ UDPゴシック" panose="020B0400000000000000" pitchFamily="50" charset="-128"/>
                <a:ea typeface="BIZ UDPゴシック" panose="020B0400000000000000" pitchFamily="50" charset="-128"/>
              </a:rPr>
              <a:t>第３回審議会を踏まえたご報告</a:t>
            </a:r>
            <a:endParaRPr lang="en-US" altLang="ja-JP"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a:t>
            </a:r>
            <a:r>
              <a:rPr kumimoji="1" lang="ja-JP" altLang="en-US" b="1" u="sng" dirty="0">
                <a:solidFill>
                  <a:srgbClr val="FF0000"/>
                </a:solidFill>
                <a:latin typeface="BIZ UDPゴシック" panose="020B0400000000000000" pitchFamily="50" charset="-128"/>
                <a:ea typeface="BIZ UDPゴシック" panose="020B0400000000000000" pitchFamily="50" charset="-128"/>
              </a:rPr>
              <a:t>本日決定</a:t>
            </a:r>
          </a:p>
        </p:txBody>
      </p:sp>
      <p:sp>
        <p:nvSpPr>
          <p:cNvPr id="73" name="正方形/長方形 72">
            <a:extLst>
              <a:ext uri="{FF2B5EF4-FFF2-40B4-BE49-F238E27FC236}">
                <a16:creationId xmlns:a16="http://schemas.microsoft.com/office/drawing/2014/main" id="{2A6CD846-B141-448D-ACE9-2CA2C2104410}"/>
              </a:ext>
            </a:extLst>
          </p:cNvPr>
          <p:cNvSpPr/>
          <p:nvPr/>
        </p:nvSpPr>
        <p:spPr>
          <a:xfrm>
            <a:off x="7003426" y="3910468"/>
            <a:ext cx="4573373" cy="107509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BIZ UDPゴシック" panose="020B0400000000000000" pitchFamily="50" charset="-128"/>
                <a:ea typeface="BIZ UDPゴシック" panose="020B0400000000000000" pitchFamily="50" charset="-128"/>
              </a:rPr>
              <a:t>分野（カテゴリー）の見出しを議論</a:t>
            </a:r>
            <a:endParaRPr lang="en-US" altLang="ja-JP"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a:t>
            </a:r>
            <a:r>
              <a:rPr lang="ja-JP" altLang="en-US" b="1" u="sng" dirty="0">
                <a:solidFill>
                  <a:srgbClr val="FF0000"/>
                </a:solidFill>
                <a:latin typeface="BIZ UDPゴシック" panose="020B0400000000000000" pitchFamily="50" charset="-128"/>
                <a:ea typeface="BIZ UDPゴシック" panose="020B0400000000000000" pitchFamily="50" charset="-128"/>
              </a:rPr>
              <a:t>グループ討議</a:t>
            </a:r>
          </a:p>
        </p:txBody>
      </p:sp>
      <p:sp>
        <p:nvSpPr>
          <p:cNvPr id="22" name="矢印: 右 21">
            <a:extLst>
              <a:ext uri="{FF2B5EF4-FFF2-40B4-BE49-F238E27FC236}">
                <a16:creationId xmlns:a16="http://schemas.microsoft.com/office/drawing/2014/main" id="{AF902EC5-19F3-4995-8A13-838BD61AD050}"/>
              </a:ext>
            </a:extLst>
          </p:cNvPr>
          <p:cNvSpPr/>
          <p:nvPr/>
        </p:nvSpPr>
        <p:spPr>
          <a:xfrm>
            <a:off x="6169878" y="2745983"/>
            <a:ext cx="754912" cy="779381"/>
          </a:xfrm>
          <a:prstGeom prst="rightArrow">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矢印: 右 73">
            <a:extLst>
              <a:ext uri="{FF2B5EF4-FFF2-40B4-BE49-F238E27FC236}">
                <a16:creationId xmlns:a16="http://schemas.microsoft.com/office/drawing/2014/main" id="{C15D30FD-7404-42B7-9411-CD67D5EF7019}"/>
              </a:ext>
            </a:extLst>
          </p:cNvPr>
          <p:cNvSpPr/>
          <p:nvPr/>
        </p:nvSpPr>
        <p:spPr>
          <a:xfrm>
            <a:off x="6265727" y="4103354"/>
            <a:ext cx="754912" cy="779381"/>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a:extLst>
              <a:ext uri="{FF2B5EF4-FFF2-40B4-BE49-F238E27FC236}">
                <a16:creationId xmlns:a16="http://schemas.microsoft.com/office/drawing/2014/main" id="{F96AE2FF-121B-4FCE-B57B-04A164188CEE}"/>
              </a:ext>
            </a:extLst>
          </p:cNvPr>
          <p:cNvSpPr/>
          <p:nvPr/>
        </p:nvSpPr>
        <p:spPr>
          <a:xfrm>
            <a:off x="1860698" y="2479743"/>
            <a:ext cx="9771616" cy="126312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u="sng" dirty="0">
              <a:solidFill>
                <a:srgbClr val="FF0000"/>
              </a:solidFill>
              <a:latin typeface="BIZ UDPゴシック" panose="020B0400000000000000" pitchFamily="50" charset="-128"/>
              <a:ea typeface="BIZ UDPゴシック" panose="020B0400000000000000" pitchFamily="50" charset="-128"/>
            </a:endParaRPr>
          </a:p>
        </p:txBody>
      </p:sp>
      <p:sp>
        <p:nvSpPr>
          <p:cNvPr id="77" name="テキスト ボックス 76">
            <a:extLst>
              <a:ext uri="{FF2B5EF4-FFF2-40B4-BE49-F238E27FC236}">
                <a16:creationId xmlns:a16="http://schemas.microsoft.com/office/drawing/2014/main" id="{0BCE4335-8A2E-46FF-8D78-8DD0ECF4F878}"/>
              </a:ext>
            </a:extLst>
          </p:cNvPr>
          <p:cNvSpPr txBox="1"/>
          <p:nvPr/>
        </p:nvSpPr>
        <p:spPr>
          <a:xfrm>
            <a:off x="2299244" y="3820233"/>
            <a:ext cx="2639170" cy="1333378"/>
          </a:xfrm>
          <a:prstGeom prst="rect">
            <a:avLst/>
          </a:prstGeom>
          <a:noFill/>
        </p:spPr>
        <p:txBody>
          <a:bodyPr wrap="square" rtlCol="0">
            <a:spAutoFit/>
          </a:bodyPr>
          <a:lstStyle/>
          <a:p>
            <a:pPr algn="ctr">
              <a:lnSpc>
                <a:spcPct val="150000"/>
              </a:lnSpc>
            </a:pPr>
            <a:r>
              <a:rPr lang="ja-JP" altLang="en-US" sz="2400" b="1" dirty="0">
                <a:latin typeface="Meiryo UI" panose="020B0604030504040204" pitchFamily="50" charset="-128"/>
                <a:ea typeface="Meiryo UI" panose="020B0604030504040204" pitchFamily="50" charset="-128"/>
              </a:rPr>
              <a:t>基本計画</a:t>
            </a:r>
            <a:endParaRPr lang="en-US" altLang="ja-JP" sz="2400" b="1" dirty="0">
              <a:latin typeface="Meiryo UI" panose="020B0604030504040204" pitchFamily="50" charset="-128"/>
              <a:ea typeface="Meiryo UI" panose="020B0604030504040204" pitchFamily="50" charset="-128"/>
            </a:endParaRPr>
          </a:p>
          <a:p>
            <a:pPr algn="ctr">
              <a:lnSpc>
                <a:spcPct val="150000"/>
              </a:lnSpc>
            </a:pPr>
            <a:r>
              <a:rPr lang="ja-JP" altLang="en-US" sz="1600" dirty="0">
                <a:latin typeface="Meiryo UI" panose="020B0604030504040204" pitchFamily="50" charset="-128"/>
                <a:ea typeface="Meiryo UI" panose="020B0604030504040204" pitchFamily="50" charset="-128"/>
              </a:rPr>
              <a:t>分野別方針</a:t>
            </a:r>
            <a:endParaRPr lang="en-US" altLang="ja-JP" sz="1600" dirty="0">
              <a:latin typeface="Meiryo UI" panose="020B0604030504040204" pitchFamily="50" charset="-128"/>
              <a:ea typeface="Meiryo UI" panose="020B0604030504040204" pitchFamily="50" charset="-128"/>
            </a:endParaRPr>
          </a:p>
          <a:p>
            <a:pPr algn="ctr">
              <a:lnSpc>
                <a:spcPct val="150000"/>
              </a:lnSpc>
            </a:pPr>
            <a:r>
              <a:rPr lang="ja-JP" altLang="en-US" sz="1600" dirty="0">
                <a:latin typeface="Meiryo UI" panose="020B0604030504040204" pitchFamily="50" charset="-128"/>
                <a:ea typeface="Meiryo UI" panose="020B0604030504040204" pitchFamily="50" charset="-128"/>
              </a:rPr>
              <a:t>重点戦略・計画の実効性</a:t>
            </a:r>
            <a:endParaRPr lang="en-US" altLang="ja-JP" sz="1600" dirty="0">
              <a:latin typeface="Meiryo UI" panose="020B0604030504040204" pitchFamily="50" charset="-128"/>
              <a:ea typeface="Meiryo UI" panose="020B0604030504040204" pitchFamily="50" charset="-128"/>
            </a:endParaRPr>
          </a:p>
        </p:txBody>
      </p:sp>
      <p:sp>
        <p:nvSpPr>
          <p:cNvPr id="25" name="フリーフォーム: 図形 24">
            <a:extLst>
              <a:ext uri="{FF2B5EF4-FFF2-40B4-BE49-F238E27FC236}">
                <a16:creationId xmlns:a16="http://schemas.microsoft.com/office/drawing/2014/main" id="{5F0D2C7E-7FDB-4C93-A972-B735E0200AD7}"/>
              </a:ext>
            </a:extLst>
          </p:cNvPr>
          <p:cNvSpPr/>
          <p:nvPr/>
        </p:nvSpPr>
        <p:spPr>
          <a:xfrm>
            <a:off x="879227" y="2539365"/>
            <a:ext cx="5348176" cy="2614928"/>
          </a:xfrm>
          <a:custGeom>
            <a:avLst/>
            <a:gdLst>
              <a:gd name="connsiteX0" fmla="*/ 74428 w 5475768"/>
              <a:gd name="connsiteY0" fmla="*/ 0 h 2647507"/>
              <a:gd name="connsiteX1" fmla="*/ 3817089 w 5475768"/>
              <a:gd name="connsiteY1" fmla="*/ 31898 h 2647507"/>
              <a:gd name="connsiteX2" fmla="*/ 5475768 w 5475768"/>
              <a:gd name="connsiteY2" fmla="*/ 2647507 h 2647507"/>
              <a:gd name="connsiteX3" fmla="*/ 0 w 5475768"/>
              <a:gd name="connsiteY3" fmla="*/ 2647507 h 2647507"/>
            </a:gdLst>
            <a:ahLst/>
            <a:cxnLst>
              <a:cxn ang="0">
                <a:pos x="connsiteX0" y="connsiteY0"/>
              </a:cxn>
              <a:cxn ang="0">
                <a:pos x="connsiteX1" y="connsiteY1"/>
              </a:cxn>
              <a:cxn ang="0">
                <a:pos x="connsiteX2" y="connsiteY2"/>
              </a:cxn>
              <a:cxn ang="0">
                <a:pos x="connsiteX3" y="connsiteY3"/>
              </a:cxn>
            </a:cxnLst>
            <a:rect l="l" t="t" r="r" b="b"/>
            <a:pathLst>
              <a:path w="5475768" h="2647507">
                <a:moveTo>
                  <a:pt x="74428" y="0"/>
                </a:moveTo>
                <a:lnTo>
                  <a:pt x="3817089" y="31898"/>
                </a:lnTo>
                <a:lnTo>
                  <a:pt x="5475768" y="2647507"/>
                </a:lnTo>
                <a:lnTo>
                  <a:pt x="0" y="2647507"/>
                </a:lnTo>
              </a:path>
            </a:pathLst>
          </a:cu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テキスト ボックス 77">
            <a:extLst>
              <a:ext uri="{FF2B5EF4-FFF2-40B4-BE49-F238E27FC236}">
                <a16:creationId xmlns:a16="http://schemas.microsoft.com/office/drawing/2014/main" id="{A084663C-C871-4B7F-B8FD-5650871FDB0F}"/>
              </a:ext>
            </a:extLst>
          </p:cNvPr>
          <p:cNvSpPr txBox="1"/>
          <p:nvPr/>
        </p:nvSpPr>
        <p:spPr>
          <a:xfrm>
            <a:off x="847318" y="2522023"/>
            <a:ext cx="615553" cy="2649612"/>
          </a:xfrm>
          <a:prstGeom prst="rect">
            <a:avLst/>
          </a:prstGeom>
          <a:solidFill>
            <a:schemeClr val="bg1">
              <a:lumMod val="50000"/>
            </a:schemeClr>
          </a:solidFill>
        </p:spPr>
        <p:txBody>
          <a:bodyPr vert="eaVert" wrap="square" rtlCol="0">
            <a:spAutoFit/>
          </a:bodyPr>
          <a:lstStyle/>
          <a:p>
            <a:pPr algn="ctr"/>
            <a:r>
              <a:rPr kumimoji="1" lang="ja-JP" altLang="en-US" sz="2800" b="1" dirty="0">
                <a:solidFill>
                  <a:schemeClr val="bg1"/>
                </a:solidFill>
                <a:latin typeface="Meiryo UI" panose="020B0604030504040204" pitchFamily="50" charset="-128"/>
                <a:ea typeface="Meiryo UI" panose="020B0604030504040204" pitchFamily="50" charset="-128"/>
              </a:rPr>
              <a:t>総合計画</a:t>
            </a:r>
          </a:p>
        </p:txBody>
      </p:sp>
      <p:sp>
        <p:nvSpPr>
          <p:cNvPr id="4" name="スライド番号プレースホルダー 3">
            <a:extLst>
              <a:ext uri="{FF2B5EF4-FFF2-40B4-BE49-F238E27FC236}">
                <a16:creationId xmlns:a16="http://schemas.microsoft.com/office/drawing/2014/main" id="{B12A992C-C6B9-4467-880F-1852CD549530}"/>
              </a:ext>
            </a:extLst>
          </p:cNvPr>
          <p:cNvSpPr>
            <a:spLocks noGrp="1"/>
          </p:cNvSpPr>
          <p:nvPr>
            <p:ph type="sldNum" sz="quarter" idx="12"/>
          </p:nvPr>
        </p:nvSpPr>
        <p:spPr/>
        <p:txBody>
          <a:bodyPr/>
          <a:lstStyle/>
          <a:p>
            <a:fld id="{57319D7A-438B-4177-AF08-EEF753631874}" type="slidenum">
              <a:rPr kumimoji="1" lang="ja-JP" altLang="en-US" smtClean="0"/>
              <a:t>4</a:t>
            </a:fld>
            <a:endParaRPr kumimoji="1" lang="ja-JP" altLang="en-US"/>
          </a:p>
        </p:txBody>
      </p:sp>
    </p:spTree>
    <p:extLst>
      <p:ext uri="{BB962C8B-B14F-4D97-AF65-F5344CB8AC3E}">
        <p14:creationId xmlns:p14="http://schemas.microsoft.com/office/powerpoint/2010/main" val="314337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sp>
        <p:nvSpPr>
          <p:cNvPr id="55" name="コンテンツ プレースホルダー 2">
            <a:extLst>
              <a:ext uri="{FF2B5EF4-FFF2-40B4-BE49-F238E27FC236}">
                <a16:creationId xmlns:a16="http://schemas.microsoft.com/office/drawing/2014/main" id="{7052A19D-C491-4FE6-A65E-3037015789AB}"/>
              </a:ext>
            </a:extLst>
          </p:cNvPr>
          <p:cNvSpPr>
            <a:spLocks noGrp="1"/>
          </p:cNvSpPr>
          <p:nvPr>
            <p:ph idx="1"/>
          </p:nvPr>
        </p:nvSpPr>
        <p:spPr>
          <a:xfrm>
            <a:off x="740560" y="2181452"/>
            <a:ext cx="11451440" cy="2735728"/>
          </a:xfrm>
          <a:ln w="38100">
            <a:noFill/>
          </a:ln>
        </p:spPr>
        <p:txBody>
          <a:bodyPr>
            <a:normAutofit/>
          </a:bodyPr>
          <a:lstStyle/>
          <a:p>
            <a:pPr marL="0" indent="0">
              <a:buNone/>
            </a:pPr>
            <a:r>
              <a:rPr lang="ja-JP" altLang="en-US" sz="3600" b="1" dirty="0">
                <a:latin typeface="BIZ UDゴシック" panose="020B0400000000000000" pitchFamily="49" charset="-128"/>
                <a:ea typeface="BIZ UDゴシック" panose="020B0400000000000000" pitchFamily="49" charset="-128"/>
              </a:rPr>
              <a:t>  </a:t>
            </a: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１</a:t>
            </a:r>
            <a:r>
              <a:rPr kumimoji="1"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．スケジュール・計画の全体像</a:t>
            </a:r>
            <a:endParaRPr kumimoji="1" lang="en-US" altLang="ja-JP" sz="3600" b="1" dirty="0">
              <a:solidFill>
                <a:schemeClr val="bg1">
                  <a:lumMod val="75000"/>
                </a:schemeClr>
              </a:solidFill>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２</a:t>
            </a:r>
            <a:r>
              <a:rPr kumimoji="1" lang="ja-JP" altLang="en-US" sz="3600" b="1" dirty="0">
                <a:latin typeface="BIZ UDゴシック" panose="020B0400000000000000" pitchFamily="49" charset="-128"/>
                <a:ea typeface="BIZ UDゴシック" panose="020B0400000000000000" pitchFamily="49" charset="-128"/>
              </a:rPr>
              <a:t>．基本構想（将来都市像・重点目標）</a:t>
            </a:r>
            <a:r>
              <a:rPr lang="ja-JP" altLang="en-US" sz="3600" b="1" dirty="0">
                <a:latin typeface="BIZ UDゴシック" panose="020B0400000000000000" pitchFamily="49" charset="-128"/>
                <a:ea typeface="BIZ UDゴシック" panose="020B0400000000000000" pitchFamily="49" charset="-128"/>
              </a:rPr>
              <a:t> 　　　</a:t>
            </a:r>
            <a:endParaRPr lang="en-US" altLang="ja-JP" sz="3600" b="1" dirty="0">
              <a:latin typeface="BIZ UDゴシック" panose="020B0400000000000000" pitchFamily="49" charset="-128"/>
              <a:ea typeface="BIZ UDゴシック" panose="020B0400000000000000" pitchFamily="49" charset="-128"/>
            </a:endParaRPr>
          </a:p>
          <a:p>
            <a:pPr marL="0" indent="0">
              <a:buNone/>
            </a:pPr>
            <a:r>
              <a:rPr lang="ja-JP" altLang="en-US" sz="3600" b="1" dirty="0">
                <a:latin typeface="BIZ UDゴシック" panose="020B0400000000000000" pitchFamily="49" charset="-128"/>
                <a:ea typeface="BIZ UDゴシック" panose="020B0400000000000000" pitchFamily="49" charset="-128"/>
              </a:rPr>
              <a:t>　</a:t>
            </a: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３．基本計画（分野別方針の分野の見出し）</a:t>
            </a:r>
            <a:endParaRPr lang="en-US" altLang="ja-JP" sz="3600" b="1" dirty="0">
              <a:solidFill>
                <a:schemeClr val="bg1">
                  <a:lumMod val="75000"/>
                </a:schemeClr>
              </a:solidFill>
              <a:latin typeface="BIZ UDゴシック" panose="020B0400000000000000" pitchFamily="49" charset="-128"/>
              <a:ea typeface="BIZ UDゴシック" panose="020B0400000000000000" pitchFamily="49" charset="-128"/>
            </a:endParaRPr>
          </a:p>
          <a:p>
            <a:pPr marL="0" indent="0">
              <a:buNone/>
            </a:pPr>
            <a:r>
              <a:rPr lang="ja-JP" altLang="en-US" sz="3600" b="1" dirty="0">
                <a:solidFill>
                  <a:schemeClr val="bg1">
                    <a:lumMod val="75000"/>
                  </a:schemeClr>
                </a:solidFill>
                <a:latin typeface="BIZ UDゴシック" panose="020B0400000000000000" pitchFamily="49" charset="-128"/>
                <a:ea typeface="BIZ UDゴシック" panose="020B0400000000000000" pitchFamily="49" charset="-128"/>
              </a:rPr>
              <a:t>　　　⇒グループ討議</a:t>
            </a:r>
            <a:endParaRPr kumimoji="1" lang="en-US" altLang="ja-JP" sz="3600" b="1" dirty="0">
              <a:solidFill>
                <a:schemeClr val="bg1">
                  <a:lumMod val="75000"/>
                </a:schemeClr>
              </a:solidFill>
              <a:latin typeface="BIZ UDゴシック" panose="020B0400000000000000" pitchFamily="49" charset="-128"/>
              <a:ea typeface="BIZ UDゴシック" panose="020B0400000000000000" pitchFamily="49" charset="-128"/>
            </a:endParaRPr>
          </a:p>
        </p:txBody>
      </p:sp>
      <p:sp>
        <p:nvSpPr>
          <p:cNvPr id="4" name="スライド番号プレースホルダー 3">
            <a:extLst>
              <a:ext uri="{FF2B5EF4-FFF2-40B4-BE49-F238E27FC236}">
                <a16:creationId xmlns:a16="http://schemas.microsoft.com/office/drawing/2014/main" id="{CEB75CE5-F6D6-4707-B56D-91349D0E6F1C}"/>
              </a:ext>
            </a:extLst>
          </p:cNvPr>
          <p:cNvSpPr>
            <a:spLocks noGrp="1"/>
          </p:cNvSpPr>
          <p:nvPr>
            <p:ph type="sldNum" sz="quarter" idx="12"/>
          </p:nvPr>
        </p:nvSpPr>
        <p:spPr/>
        <p:txBody>
          <a:bodyPr/>
          <a:lstStyle/>
          <a:p>
            <a:fld id="{57319D7A-438B-4177-AF08-EEF753631874}" type="slidenum">
              <a:rPr kumimoji="1" lang="ja-JP" altLang="en-US" smtClean="0"/>
              <a:t>5</a:t>
            </a:fld>
            <a:endParaRPr kumimoji="1" lang="ja-JP" altLang="en-US"/>
          </a:p>
        </p:txBody>
      </p:sp>
    </p:spTree>
    <p:extLst>
      <p:ext uri="{BB962C8B-B14F-4D97-AF65-F5344CB8AC3E}">
        <p14:creationId xmlns:p14="http://schemas.microsoft.com/office/powerpoint/2010/main" val="337418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rPr>
              <a:t>２－１．将来都市像</a:t>
            </a: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sp>
        <p:nvSpPr>
          <p:cNvPr id="35" name="コンテンツ プレースホルダー 2">
            <a:extLst>
              <a:ext uri="{FF2B5EF4-FFF2-40B4-BE49-F238E27FC236}">
                <a16:creationId xmlns:a16="http://schemas.microsoft.com/office/drawing/2014/main" id="{6082FA55-577D-44BF-A2E8-EE0EEA454A8E}"/>
              </a:ext>
            </a:extLst>
          </p:cNvPr>
          <p:cNvSpPr txBox="1">
            <a:spLocks/>
          </p:cNvSpPr>
          <p:nvPr/>
        </p:nvSpPr>
        <p:spPr>
          <a:xfrm>
            <a:off x="328892" y="1937782"/>
            <a:ext cx="11547835" cy="2588471"/>
          </a:xfrm>
          <a:prstGeom prst="rect">
            <a:avLst/>
          </a:prstGeom>
          <a:solidFill>
            <a:schemeClr val="accent3">
              <a:lumMod val="20000"/>
              <a:lumOff val="80000"/>
            </a:schemeClr>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latin typeface="BIZ UDPゴシック" panose="020B0400000000000000" pitchFamily="50" charset="-128"/>
                <a:ea typeface="BIZ UDPゴシック" panose="020B0400000000000000" pitchFamily="50" charset="-128"/>
              </a:rPr>
              <a:t>（仮）将来都市像</a:t>
            </a:r>
            <a:endParaRPr lang="en-US" altLang="ja-JP" b="1" dirty="0">
              <a:latin typeface="BIZ UDPゴシック" panose="020B0400000000000000" pitchFamily="50" charset="-128"/>
              <a:ea typeface="BIZ UDPゴシック" panose="020B0400000000000000" pitchFamily="50" charset="-128"/>
            </a:endParaRPr>
          </a:p>
          <a:p>
            <a:pPr marL="0" indent="0" algn="ctr">
              <a:buFont typeface="Arial" panose="020B0604020202020204" pitchFamily="34" charset="0"/>
              <a:buNone/>
            </a:pPr>
            <a:endParaRPr lang="en-US" altLang="ja-JP" b="1"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ja-JP" altLang="en-US" sz="3200" b="1" dirty="0">
                <a:latin typeface="BIZ UDPゴシック" panose="020B0400000000000000" pitchFamily="50" charset="-128"/>
                <a:ea typeface="BIZ UDPゴシック" panose="020B0400000000000000" pitchFamily="50" charset="-128"/>
              </a:rPr>
              <a:t>柏の多様な価値や人々をつなぐことで，</a:t>
            </a:r>
            <a:endParaRPr lang="en-US" altLang="ja-JP" sz="3200" b="1"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ja-JP" altLang="en-US" sz="3200" b="1" dirty="0">
                <a:latin typeface="BIZ UDPゴシック" panose="020B0400000000000000" pitchFamily="50" charset="-128"/>
                <a:ea typeface="BIZ UDPゴシック" panose="020B0400000000000000" pitchFamily="50" charset="-128"/>
              </a:rPr>
              <a:t>柏に関わるひとり一人が自分の理想をカタチにできるまち。</a:t>
            </a:r>
            <a:endParaRPr lang="en-US" altLang="ja-JP" sz="3200" b="1"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824ACF75-5318-4F3E-B2EF-8E0CD673E730}"/>
              </a:ext>
            </a:extLst>
          </p:cNvPr>
          <p:cNvSpPr>
            <a:spLocks noGrp="1"/>
          </p:cNvSpPr>
          <p:nvPr>
            <p:ph type="sldNum" sz="quarter" idx="12"/>
          </p:nvPr>
        </p:nvSpPr>
        <p:spPr/>
        <p:txBody>
          <a:bodyPr/>
          <a:lstStyle/>
          <a:p>
            <a:fld id="{57319D7A-438B-4177-AF08-EEF753631874}" type="slidenum">
              <a:rPr kumimoji="1" lang="ja-JP" altLang="en-US" smtClean="0"/>
              <a:t>6</a:t>
            </a:fld>
            <a:endParaRPr kumimoji="1" lang="ja-JP" altLang="en-US"/>
          </a:p>
        </p:txBody>
      </p:sp>
    </p:spTree>
    <p:extLst>
      <p:ext uri="{BB962C8B-B14F-4D97-AF65-F5344CB8AC3E}">
        <p14:creationId xmlns:p14="http://schemas.microsoft.com/office/powerpoint/2010/main" val="2724805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9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rPr>
              <a:t>２－２．重点目標</a:t>
            </a: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sp>
        <p:nvSpPr>
          <p:cNvPr id="55" name="楕円 54">
            <a:extLst>
              <a:ext uri="{FF2B5EF4-FFF2-40B4-BE49-F238E27FC236}">
                <a16:creationId xmlns:a16="http://schemas.microsoft.com/office/drawing/2014/main" id="{56DFB04F-67B5-4D01-9077-ADF5998439F1}"/>
              </a:ext>
            </a:extLst>
          </p:cNvPr>
          <p:cNvSpPr/>
          <p:nvPr/>
        </p:nvSpPr>
        <p:spPr>
          <a:xfrm>
            <a:off x="1255299" y="816487"/>
            <a:ext cx="5704836" cy="1886366"/>
          </a:xfrm>
          <a:prstGeom prst="ellipse">
            <a:avLst/>
          </a:prstGeom>
          <a:solidFill>
            <a:srgbClr val="FFC000">
              <a:alpha val="2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楕円 55">
            <a:extLst>
              <a:ext uri="{FF2B5EF4-FFF2-40B4-BE49-F238E27FC236}">
                <a16:creationId xmlns:a16="http://schemas.microsoft.com/office/drawing/2014/main" id="{0A84AFB1-18FD-4035-AB52-E7F12B95B83A}"/>
              </a:ext>
            </a:extLst>
          </p:cNvPr>
          <p:cNvSpPr/>
          <p:nvPr/>
        </p:nvSpPr>
        <p:spPr>
          <a:xfrm>
            <a:off x="5390707" y="858628"/>
            <a:ext cx="5704837" cy="1847035"/>
          </a:xfrm>
          <a:prstGeom prst="ellipse">
            <a:avLst/>
          </a:prstGeom>
          <a:solidFill>
            <a:srgbClr val="CCFFCC">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楕円 62">
            <a:extLst>
              <a:ext uri="{FF2B5EF4-FFF2-40B4-BE49-F238E27FC236}">
                <a16:creationId xmlns:a16="http://schemas.microsoft.com/office/drawing/2014/main" id="{B9D0EF22-A814-4E50-B71E-7F6307579038}"/>
              </a:ext>
            </a:extLst>
          </p:cNvPr>
          <p:cNvSpPr/>
          <p:nvPr/>
        </p:nvSpPr>
        <p:spPr>
          <a:xfrm>
            <a:off x="1054553" y="870360"/>
            <a:ext cx="5446052" cy="825076"/>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BIZ UDPゴシック" panose="020B0400000000000000" pitchFamily="50" charset="-128"/>
                <a:ea typeface="BIZ UDPゴシック" panose="020B0400000000000000" pitchFamily="50" charset="-128"/>
              </a:rPr>
              <a:t>住みやすさ・居心地のよさの向上</a:t>
            </a:r>
          </a:p>
        </p:txBody>
      </p:sp>
      <p:sp>
        <p:nvSpPr>
          <p:cNvPr id="65" name="楕円 64">
            <a:extLst>
              <a:ext uri="{FF2B5EF4-FFF2-40B4-BE49-F238E27FC236}">
                <a16:creationId xmlns:a16="http://schemas.microsoft.com/office/drawing/2014/main" id="{D4A4C782-14EE-4234-B053-3D8B12142D80}"/>
              </a:ext>
            </a:extLst>
          </p:cNvPr>
          <p:cNvSpPr/>
          <p:nvPr/>
        </p:nvSpPr>
        <p:spPr>
          <a:xfrm>
            <a:off x="5845283" y="777634"/>
            <a:ext cx="5068139" cy="825076"/>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BIZ UDPゴシック" panose="020B0400000000000000" pitchFamily="50" charset="-128"/>
                <a:ea typeface="BIZ UDPゴシック" panose="020B0400000000000000" pitchFamily="50" charset="-128"/>
              </a:rPr>
              <a:t>新しい価値の創造</a:t>
            </a:r>
            <a:endParaRPr lang="en-US" altLang="ja-JP" sz="2000" b="1" dirty="0">
              <a:solidFill>
                <a:schemeClr val="tx1"/>
              </a:solidFill>
              <a:latin typeface="BIZ UDPゴシック" panose="020B0400000000000000" pitchFamily="50" charset="-128"/>
              <a:ea typeface="BIZ UDPゴシック" panose="020B0400000000000000" pitchFamily="50" charset="-128"/>
            </a:endParaRPr>
          </a:p>
        </p:txBody>
      </p:sp>
      <p:sp>
        <p:nvSpPr>
          <p:cNvPr id="68" name="正方形/長方形 67">
            <a:extLst>
              <a:ext uri="{FF2B5EF4-FFF2-40B4-BE49-F238E27FC236}">
                <a16:creationId xmlns:a16="http://schemas.microsoft.com/office/drawing/2014/main" id="{65AC74A4-31CA-45BC-8DE8-139DF7255300}"/>
              </a:ext>
            </a:extLst>
          </p:cNvPr>
          <p:cNvSpPr/>
          <p:nvPr/>
        </p:nvSpPr>
        <p:spPr>
          <a:xfrm>
            <a:off x="1411931" y="4155147"/>
            <a:ext cx="3100404" cy="14040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69" name="テキスト ボックス 68">
            <a:extLst>
              <a:ext uri="{FF2B5EF4-FFF2-40B4-BE49-F238E27FC236}">
                <a16:creationId xmlns:a16="http://schemas.microsoft.com/office/drawing/2014/main" id="{78E0BF01-23F5-4070-B4FE-DF3A01D2C9E3}"/>
              </a:ext>
            </a:extLst>
          </p:cNvPr>
          <p:cNvSpPr txBox="1"/>
          <p:nvPr/>
        </p:nvSpPr>
        <p:spPr>
          <a:xfrm>
            <a:off x="1306369" y="4243007"/>
            <a:ext cx="3291308" cy="1200329"/>
          </a:xfrm>
          <a:prstGeom prst="rect">
            <a:avLst/>
          </a:prstGeom>
          <a:noFill/>
        </p:spPr>
        <p:txBody>
          <a:bodyPr wrap="square" rtlCol="0">
            <a:spAutoFit/>
          </a:bodyPr>
          <a:lstStyle/>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重点目標①</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もっと，</a:t>
            </a:r>
            <a:endParaRPr kumimoji="1" lang="en-US" altLang="ja-JP"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居心地のよいまちへ</a:t>
            </a:r>
            <a:endParaRPr kumimoji="1" lang="en-US" altLang="ja-JP"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70" name="正方形/長方形 69">
            <a:extLst>
              <a:ext uri="{FF2B5EF4-FFF2-40B4-BE49-F238E27FC236}">
                <a16:creationId xmlns:a16="http://schemas.microsoft.com/office/drawing/2014/main" id="{B8E586DB-E586-4A9D-B9D7-E7D0ACAD7838}"/>
              </a:ext>
            </a:extLst>
          </p:cNvPr>
          <p:cNvSpPr/>
          <p:nvPr/>
        </p:nvSpPr>
        <p:spPr>
          <a:xfrm>
            <a:off x="4878488" y="4161755"/>
            <a:ext cx="3100403" cy="1404000"/>
          </a:xfrm>
          <a:prstGeom prst="rect">
            <a:avLst/>
          </a:pr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71" name="テキスト ボックス 70">
            <a:extLst>
              <a:ext uri="{FF2B5EF4-FFF2-40B4-BE49-F238E27FC236}">
                <a16:creationId xmlns:a16="http://schemas.microsoft.com/office/drawing/2014/main" id="{4078A482-3D23-4CB0-A683-A0C824778F37}"/>
              </a:ext>
            </a:extLst>
          </p:cNvPr>
          <p:cNvSpPr txBox="1"/>
          <p:nvPr/>
        </p:nvSpPr>
        <p:spPr>
          <a:xfrm>
            <a:off x="4687136" y="4243006"/>
            <a:ext cx="3555989" cy="1200329"/>
          </a:xfrm>
          <a:prstGeom prst="rect">
            <a:avLst/>
          </a:prstGeom>
          <a:noFill/>
        </p:spPr>
        <p:txBody>
          <a:bodyPr wrap="square" rtlCol="0">
            <a:spAutoFit/>
          </a:bodyPr>
          <a:lstStyle/>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重点目標②</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もっと，</a:t>
            </a:r>
            <a:endParaRPr kumimoji="1" lang="en-US" altLang="ja-JP"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個性が輝くまちへ</a:t>
            </a:r>
            <a:endParaRPr kumimoji="1" lang="en-US" altLang="ja-JP"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72" name="正方形/長方形 71">
            <a:extLst>
              <a:ext uri="{FF2B5EF4-FFF2-40B4-BE49-F238E27FC236}">
                <a16:creationId xmlns:a16="http://schemas.microsoft.com/office/drawing/2014/main" id="{D96AFDD5-9DB8-4FE0-983F-702D38FC572B}"/>
              </a:ext>
            </a:extLst>
          </p:cNvPr>
          <p:cNvSpPr/>
          <p:nvPr/>
        </p:nvSpPr>
        <p:spPr>
          <a:xfrm>
            <a:off x="8278507" y="4152338"/>
            <a:ext cx="3102049" cy="1404000"/>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73" name="テキスト ボックス 72">
            <a:extLst>
              <a:ext uri="{FF2B5EF4-FFF2-40B4-BE49-F238E27FC236}">
                <a16:creationId xmlns:a16="http://schemas.microsoft.com/office/drawing/2014/main" id="{7BEE430D-347E-492E-B34C-3C58FB0993CC}"/>
              </a:ext>
            </a:extLst>
          </p:cNvPr>
          <p:cNvSpPr txBox="1"/>
          <p:nvPr/>
        </p:nvSpPr>
        <p:spPr>
          <a:xfrm>
            <a:off x="8314829" y="4225104"/>
            <a:ext cx="2896843" cy="1200329"/>
          </a:xfrm>
          <a:prstGeom prst="rect">
            <a:avLst/>
          </a:prstGeom>
          <a:noFill/>
        </p:spPr>
        <p:txBody>
          <a:bodyPr wrap="square" rtlCol="0">
            <a:spAutoFit/>
          </a:bodyPr>
          <a:lstStyle/>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重点目標③</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もっと，</a:t>
            </a:r>
            <a:endParaRPr kumimoji="1" lang="en-US" altLang="ja-JP"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創造的なまちへ</a:t>
            </a:r>
            <a:endParaRPr kumimoji="1" lang="en-US" altLang="ja-JP" sz="2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cxnSp>
        <p:nvCxnSpPr>
          <p:cNvPr id="3" name="直線矢印コネクタ 2">
            <a:extLst>
              <a:ext uri="{FF2B5EF4-FFF2-40B4-BE49-F238E27FC236}">
                <a16:creationId xmlns:a16="http://schemas.microsoft.com/office/drawing/2014/main" id="{52793E27-0C68-4C08-9F67-8DF937180F39}"/>
              </a:ext>
            </a:extLst>
          </p:cNvPr>
          <p:cNvCxnSpPr>
            <a:cxnSpLocks/>
          </p:cNvCxnSpPr>
          <p:nvPr/>
        </p:nvCxnSpPr>
        <p:spPr>
          <a:xfrm>
            <a:off x="3469010" y="1840832"/>
            <a:ext cx="0" cy="2282433"/>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F779A367-5E0F-400D-8516-9E51561782F5}"/>
              </a:ext>
            </a:extLst>
          </p:cNvPr>
          <p:cNvCxnSpPr>
            <a:cxnSpLocks/>
          </p:cNvCxnSpPr>
          <p:nvPr/>
        </p:nvCxnSpPr>
        <p:spPr>
          <a:xfrm>
            <a:off x="8817934" y="2128968"/>
            <a:ext cx="0" cy="1959750"/>
          </a:xfrm>
          <a:prstGeom prst="straightConnector1">
            <a:avLst/>
          </a:prstGeom>
          <a:ln w="762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A46FA5AE-E6EB-4381-B02C-A7ED82254FF1}"/>
              </a:ext>
            </a:extLst>
          </p:cNvPr>
          <p:cNvCxnSpPr>
            <a:cxnSpLocks/>
          </p:cNvCxnSpPr>
          <p:nvPr/>
        </p:nvCxnSpPr>
        <p:spPr>
          <a:xfrm>
            <a:off x="6280297" y="2128968"/>
            <a:ext cx="0" cy="1948994"/>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A5BCD834-140C-4A0D-9CAE-DA8CBDD6A09F}"/>
              </a:ext>
            </a:extLst>
          </p:cNvPr>
          <p:cNvSpPr txBox="1"/>
          <p:nvPr/>
        </p:nvSpPr>
        <p:spPr>
          <a:xfrm>
            <a:off x="4632617" y="1053933"/>
            <a:ext cx="184731" cy="369332"/>
          </a:xfrm>
          <a:prstGeom prst="rect">
            <a:avLst/>
          </a:prstGeom>
          <a:noFill/>
        </p:spPr>
        <p:txBody>
          <a:bodyPr wrap="none" rtlCol="0">
            <a:spAutoFit/>
          </a:bodyPr>
          <a:lstStyle/>
          <a:p>
            <a:endParaRPr kumimoji="1" lang="ja-JP" altLang="en-US" dirty="0"/>
          </a:p>
        </p:txBody>
      </p:sp>
      <p:sp>
        <p:nvSpPr>
          <p:cNvPr id="57" name="楕円 56">
            <a:extLst>
              <a:ext uri="{FF2B5EF4-FFF2-40B4-BE49-F238E27FC236}">
                <a16:creationId xmlns:a16="http://schemas.microsoft.com/office/drawing/2014/main" id="{3134E021-A647-4332-AD38-D47E6D56F39D}"/>
              </a:ext>
            </a:extLst>
          </p:cNvPr>
          <p:cNvSpPr/>
          <p:nvPr/>
        </p:nvSpPr>
        <p:spPr>
          <a:xfrm>
            <a:off x="3696670" y="1303892"/>
            <a:ext cx="5068139" cy="825076"/>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BIZ UDPゴシック" panose="020B0400000000000000" pitchFamily="50" charset="-128"/>
                <a:ea typeface="BIZ UDPゴシック" panose="020B0400000000000000" pitchFamily="50" charset="-128"/>
              </a:rPr>
              <a:t>従来価値の</a:t>
            </a:r>
            <a:endParaRPr lang="en-US" altLang="ja-JP" sz="2000" b="1"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2000" b="1" dirty="0">
                <a:solidFill>
                  <a:schemeClr val="tx1"/>
                </a:solidFill>
                <a:latin typeface="BIZ UDPゴシック" panose="020B0400000000000000" pitchFamily="50" charset="-128"/>
                <a:ea typeface="BIZ UDPゴシック" panose="020B0400000000000000" pitchFamily="50" charset="-128"/>
              </a:rPr>
              <a:t>磨き直し</a:t>
            </a:r>
            <a:endParaRPr lang="en-US" altLang="ja-JP" sz="2000" b="1" dirty="0">
              <a:solidFill>
                <a:schemeClr val="tx1"/>
              </a:solidFill>
              <a:latin typeface="BIZ UDPゴシック" panose="020B0400000000000000" pitchFamily="50" charset="-128"/>
              <a:ea typeface="BIZ UDPゴシック" panose="020B0400000000000000" pitchFamily="50" charset="-128"/>
            </a:endParaRPr>
          </a:p>
        </p:txBody>
      </p:sp>
      <p:sp>
        <p:nvSpPr>
          <p:cNvPr id="23" name="スライド番号プレースホルダー 22">
            <a:extLst>
              <a:ext uri="{FF2B5EF4-FFF2-40B4-BE49-F238E27FC236}">
                <a16:creationId xmlns:a16="http://schemas.microsoft.com/office/drawing/2014/main" id="{1B4F1D51-B6E8-4406-B119-9272A9A81A65}"/>
              </a:ext>
            </a:extLst>
          </p:cNvPr>
          <p:cNvSpPr>
            <a:spLocks noGrp="1"/>
          </p:cNvSpPr>
          <p:nvPr>
            <p:ph type="sldNum" sz="quarter" idx="12"/>
          </p:nvPr>
        </p:nvSpPr>
        <p:spPr/>
        <p:txBody>
          <a:bodyPr/>
          <a:lstStyle/>
          <a:p>
            <a:fld id="{57319D7A-438B-4177-AF08-EEF753631874}" type="slidenum">
              <a:rPr kumimoji="1" lang="ja-JP" altLang="en-US" smtClean="0"/>
              <a:t>7</a:t>
            </a:fld>
            <a:endParaRPr kumimoji="1" lang="ja-JP" altLang="en-US"/>
          </a:p>
        </p:txBody>
      </p:sp>
    </p:spTree>
    <p:extLst>
      <p:ext uri="{BB962C8B-B14F-4D97-AF65-F5344CB8AC3E}">
        <p14:creationId xmlns:p14="http://schemas.microsoft.com/office/powerpoint/2010/main" val="1927155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42729"/>
            <a:ext cx="12186954" cy="5508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kern="100" dirty="0">
                <a:latin typeface="BIZ UDゴシック" panose="020B0400000000000000" pitchFamily="49" charset="-128"/>
                <a:ea typeface="BIZ UDゴシック" panose="020B0400000000000000" pitchFamily="49" charset="-128"/>
                <a:cs typeface="Times New Roman" panose="02020603050405020304" pitchFamily="18" charset="0"/>
              </a:rPr>
              <a:t>２－３．重点目標（審議会でいただいた意見）</a:t>
            </a:r>
          </a:p>
        </p:txBody>
      </p:sp>
      <p:grpSp>
        <p:nvGrpSpPr>
          <p:cNvPr id="6" name="グラフィックス 23">
            <a:extLst>
              <a:ext uri="{FF2B5EF4-FFF2-40B4-BE49-F238E27FC236}">
                <a16:creationId xmlns:a16="http://schemas.microsoft.com/office/drawing/2014/main" id="{4D53F904-BCBC-4A7F-9CD6-DDE61BFFC1C0}"/>
              </a:ext>
            </a:extLst>
          </p:cNvPr>
          <p:cNvGrpSpPr/>
          <p:nvPr/>
        </p:nvGrpSpPr>
        <p:grpSpPr>
          <a:xfrm>
            <a:off x="9758973" y="-4749"/>
            <a:ext cx="1153488" cy="549829"/>
            <a:chOff x="4238746" y="7336502"/>
            <a:chExt cx="1888112" cy="900000"/>
          </a:xfrm>
        </p:grpSpPr>
        <p:sp>
          <p:nvSpPr>
            <p:cNvPr id="7" name="フリーフォーム: 図形 68">
              <a:extLst>
                <a:ext uri="{FF2B5EF4-FFF2-40B4-BE49-F238E27FC236}">
                  <a16:creationId xmlns:a16="http://schemas.microsoft.com/office/drawing/2014/main" id="{FE7BFE7D-C990-41E2-B5B0-C17C5E0EA893}"/>
                </a:ext>
              </a:extLst>
            </p:cNvPr>
            <p:cNvSpPr/>
            <p:nvPr/>
          </p:nvSpPr>
          <p:spPr>
            <a:xfrm>
              <a:off x="5107592" y="7949194"/>
              <a:ext cx="62937" cy="113287"/>
            </a:xfrm>
            <a:custGeom>
              <a:avLst/>
              <a:gdLst>
                <a:gd name="connsiteX0" fmla="*/ 58217 w 62937"/>
                <a:gd name="connsiteY0" fmla="*/ 108566 h 113286"/>
                <a:gd name="connsiteX1" fmla="*/ 41853 w 62937"/>
                <a:gd name="connsiteY1" fmla="*/ 108566 h 113286"/>
                <a:gd name="connsiteX2" fmla="*/ 19196 w 62937"/>
                <a:gd name="connsiteY2" fmla="*/ 55699 h 113286"/>
                <a:gd name="connsiteX3" fmla="*/ 19196 w 62937"/>
                <a:gd name="connsiteY3" fmla="*/ 55699 h 113286"/>
                <a:gd name="connsiteX4" fmla="*/ 19196 w 62937"/>
                <a:gd name="connsiteY4" fmla="*/ 108566 h 113286"/>
                <a:gd name="connsiteX5" fmla="*/ 4720 w 62937"/>
                <a:gd name="connsiteY5" fmla="*/ 108566 h 113286"/>
                <a:gd name="connsiteX6" fmla="*/ 4720 w 62937"/>
                <a:gd name="connsiteY6" fmla="*/ 4720 h 113286"/>
                <a:gd name="connsiteX7" fmla="*/ 19196 w 62937"/>
                <a:gd name="connsiteY7" fmla="*/ 4720 h 113286"/>
                <a:gd name="connsiteX8" fmla="*/ 19196 w 62937"/>
                <a:gd name="connsiteY8" fmla="*/ 56329 h 113286"/>
                <a:gd name="connsiteX9" fmla="*/ 19196 w 62937"/>
                <a:gd name="connsiteY9" fmla="*/ 56329 h 113286"/>
                <a:gd name="connsiteX10" fmla="*/ 43741 w 62937"/>
                <a:gd name="connsiteY10" fmla="*/ 4720 h 113286"/>
                <a:gd name="connsiteX11" fmla="*/ 57587 w 62937"/>
                <a:gd name="connsiteY11" fmla="*/ 4720 h 113286"/>
                <a:gd name="connsiteX12" fmla="*/ 32413 w 62937"/>
                <a:gd name="connsiteY12" fmla="*/ 5507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937" h="113286">
                  <a:moveTo>
                    <a:pt x="58217" y="108566"/>
                  </a:moveTo>
                  <a:lnTo>
                    <a:pt x="41853" y="108566"/>
                  </a:lnTo>
                  <a:lnTo>
                    <a:pt x="19196" y="55699"/>
                  </a:lnTo>
                  <a:lnTo>
                    <a:pt x="19196" y="55699"/>
                  </a:lnTo>
                  <a:lnTo>
                    <a:pt x="19196" y="108566"/>
                  </a:lnTo>
                  <a:lnTo>
                    <a:pt x="4720" y="108566"/>
                  </a:lnTo>
                  <a:lnTo>
                    <a:pt x="4720" y="4720"/>
                  </a:lnTo>
                  <a:lnTo>
                    <a:pt x="19196" y="4720"/>
                  </a:lnTo>
                  <a:lnTo>
                    <a:pt x="19196" y="56329"/>
                  </a:lnTo>
                  <a:lnTo>
                    <a:pt x="19196" y="56329"/>
                  </a:lnTo>
                  <a:lnTo>
                    <a:pt x="43741" y="4720"/>
                  </a:lnTo>
                  <a:lnTo>
                    <a:pt x="57587" y="4720"/>
                  </a:lnTo>
                  <a:lnTo>
                    <a:pt x="32413" y="55070"/>
                  </a:lnTo>
                  <a:close/>
                </a:path>
              </a:pathLst>
            </a:custGeom>
            <a:solidFill>
              <a:srgbClr val="FFFFFF"/>
            </a:solidFill>
            <a:ln w="9525" cap="flat">
              <a:noFill/>
              <a:prstDash val="solid"/>
              <a:miter/>
            </a:ln>
          </p:spPr>
          <p:txBody>
            <a:bodyPr rtlCol="0" anchor="ctr"/>
            <a:lstStyle/>
            <a:p>
              <a:endParaRPr lang="ja-JP" altLang="en-US" sz="1801"/>
            </a:p>
          </p:txBody>
        </p:sp>
        <p:sp>
          <p:nvSpPr>
            <p:cNvPr id="8" name="フリーフォーム: 図形 69">
              <a:extLst>
                <a:ext uri="{FF2B5EF4-FFF2-40B4-BE49-F238E27FC236}">
                  <a16:creationId xmlns:a16="http://schemas.microsoft.com/office/drawing/2014/main" id="{80DA24D8-871F-4F87-A1E3-10712C96E911}"/>
                </a:ext>
              </a:extLst>
            </p:cNvPr>
            <p:cNvSpPr/>
            <p:nvPr/>
          </p:nvSpPr>
          <p:spPr>
            <a:xfrm>
              <a:off x="5185005"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3042 w 62937"/>
                <a:gd name="connsiteY10" fmla="*/ 28007 h 113286"/>
                <a:gd name="connsiteX11" fmla="*/ 32413 w 62937"/>
                <a:gd name="connsiteY11" fmla="*/ 28007 h 113286"/>
                <a:gd name="connsiteX12" fmla="*/ 23601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3042" y="28007"/>
                  </a:lnTo>
                  <a:lnTo>
                    <a:pt x="32413" y="28007"/>
                  </a:lnTo>
                  <a:lnTo>
                    <a:pt x="23601"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9" name="フリーフォーム: 図形 70">
              <a:extLst>
                <a:ext uri="{FF2B5EF4-FFF2-40B4-BE49-F238E27FC236}">
                  <a16:creationId xmlns:a16="http://schemas.microsoft.com/office/drawing/2014/main" id="{70965BF5-B1CD-4D0D-9B85-29361858713F}"/>
                </a:ext>
              </a:extLst>
            </p:cNvPr>
            <p:cNvSpPr/>
            <p:nvPr/>
          </p:nvSpPr>
          <p:spPr>
            <a:xfrm>
              <a:off x="5270599" y="7947306"/>
              <a:ext cx="50350" cy="113287"/>
            </a:xfrm>
            <a:custGeom>
              <a:avLst/>
              <a:gdLst>
                <a:gd name="connsiteX0" fmla="*/ 43741 w 50349"/>
                <a:gd name="connsiteY0" fmla="*/ 19825 h 113286"/>
                <a:gd name="connsiteX1" fmla="*/ 31154 w 50349"/>
                <a:gd name="connsiteY1" fmla="*/ 16049 h 113286"/>
                <a:gd name="connsiteX2" fmla="*/ 21713 w 50349"/>
                <a:gd name="connsiteY2" fmla="*/ 19825 h 113286"/>
                <a:gd name="connsiteX3" fmla="*/ 17937 w 50349"/>
                <a:gd name="connsiteY3" fmla="*/ 29266 h 113286"/>
                <a:gd name="connsiteX4" fmla="*/ 20455 w 50349"/>
                <a:gd name="connsiteY4" fmla="*/ 37448 h 113286"/>
                <a:gd name="connsiteX5" fmla="*/ 30525 w 50349"/>
                <a:gd name="connsiteY5" fmla="*/ 51923 h 113286"/>
                <a:gd name="connsiteX6" fmla="*/ 43112 w 50349"/>
                <a:gd name="connsiteY6" fmla="*/ 68916 h 113286"/>
                <a:gd name="connsiteX7" fmla="*/ 47518 w 50349"/>
                <a:gd name="connsiteY7" fmla="*/ 85280 h 113286"/>
                <a:gd name="connsiteX8" fmla="*/ 40594 w 50349"/>
                <a:gd name="connsiteY8" fmla="*/ 104161 h 113286"/>
                <a:gd name="connsiteX9" fmla="*/ 22343 w 50349"/>
                <a:gd name="connsiteY9" fmla="*/ 111084 h 113286"/>
                <a:gd name="connsiteX10" fmla="*/ 7238 w 50349"/>
                <a:gd name="connsiteY10" fmla="*/ 107308 h 113286"/>
                <a:gd name="connsiteX11" fmla="*/ 7238 w 50349"/>
                <a:gd name="connsiteY11" fmla="*/ 94720 h 113286"/>
                <a:gd name="connsiteX12" fmla="*/ 7867 w 50349"/>
                <a:gd name="connsiteY12" fmla="*/ 94720 h 113286"/>
                <a:gd name="connsiteX13" fmla="*/ 12902 w 50349"/>
                <a:gd name="connsiteY13" fmla="*/ 97238 h 113286"/>
                <a:gd name="connsiteX14" fmla="*/ 20455 w 50349"/>
                <a:gd name="connsiteY14" fmla="*/ 99126 h 113286"/>
                <a:gd name="connsiteX15" fmla="*/ 30525 w 50349"/>
                <a:gd name="connsiteY15" fmla="*/ 95350 h 113286"/>
                <a:gd name="connsiteX16" fmla="*/ 34301 w 50349"/>
                <a:gd name="connsiteY16" fmla="*/ 84650 h 113286"/>
                <a:gd name="connsiteX17" fmla="*/ 32413 w 50349"/>
                <a:gd name="connsiteY17" fmla="*/ 76468 h 113286"/>
                <a:gd name="connsiteX18" fmla="*/ 24860 w 50349"/>
                <a:gd name="connsiteY18" fmla="*/ 66399 h 113286"/>
                <a:gd name="connsiteX19" fmla="*/ 15420 w 50349"/>
                <a:gd name="connsiteY19" fmla="*/ 55070 h 113286"/>
                <a:gd name="connsiteX20" fmla="*/ 7238 w 50349"/>
                <a:gd name="connsiteY20" fmla="*/ 43112 h 113286"/>
                <a:gd name="connsiteX21" fmla="*/ 4720 w 50349"/>
                <a:gd name="connsiteY21" fmla="*/ 29895 h 113286"/>
                <a:gd name="connsiteX22" fmla="*/ 11643 w 50349"/>
                <a:gd name="connsiteY22" fmla="*/ 11643 h 113286"/>
                <a:gd name="connsiteX23" fmla="*/ 28636 w 50349"/>
                <a:gd name="connsiteY23" fmla="*/ 4720 h 113286"/>
                <a:gd name="connsiteX24" fmla="*/ 43741 w 50349"/>
                <a:gd name="connsiteY24" fmla="*/ 8496 h 113286"/>
                <a:gd name="connsiteX25" fmla="*/ 43741 w 50349"/>
                <a:gd name="connsiteY25" fmla="*/ 19825 h 113286"/>
                <a:gd name="connsiteX26" fmla="*/ 43741 w 50349"/>
                <a:gd name="connsiteY26" fmla="*/ 19825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0349" h="113286">
                  <a:moveTo>
                    <a:pt x="43741" y="19825"/>
                  </a:moveTo>
                  <a:cubicBezTo>
                    <a:pt x="39336" y="17308"/>
                    <a:pt x="34930" y="16049"/>
                    <a:pt x="31154" y="16049"/>
                  </a:cubicBezTo>
                  <a:cubicBezTo>
                    <a:pt x="27378" y="16049"/>
                    <a:pt x="24231" y="17308"/>
                    <a:pt x="21713" y="19825"/>
                  </a:cubicBezTo>
                  <a:cubicBezTo>
                    <a:pt x="19196" y="22343"/>
                    <a:pt x="17937" y="25489"/>
                    <a:pt x="17937" y="29266"/>
                  </a:cubicBezTo>
                  <a:cubicBezTo>
                    <a:pt x="17937" y="31783"/>
                    <a:pt x="18566" y="34930"/>
                    <a:pt x="20455" y="37448"/>
                  </a:cubicBezTo>
                  <a:cubicBezTo>
                    <a:pt x="22343" y="39965"/>
                    <a:pt x="25490" y="45000"/>
                    <a:pt x="30525" y="51923"/>
                  </a:cubicBezTo>
                  <a:cubicBezTo>
                    <a:pt x="36189" y="58217"/>
                    <a:pt x="39965" y="63881"/>
                    <a:pt x="43112" y="68916"/>
                  </a:cubicBezTo>
                  <a:cubicBezTo>
                    <a:pt x="46259" y="73951"/>
                    <a:pt x="47518" y="78986"/>
                    <a:pt x="47518" y="85280"/>
                  </a:cubicBezTo>
                  <a:cubicBezTo>
                    <a:pt x="47518" y="92832"/>
                    <a:pt x="45000" y="99126"/>
                    <a:pt x="40594" y="104161"/>
                  </a:cubicBezTo>
                  <a:cubicBezTo>
                    <a:pt x="36189" y="109196"/>
                    <a:pt x="29895" y="111084"/>
                    <a:pt x="22343" y="111084"/>
                  </a:cubicBezTo>
                  <a:cubicBezTo>
                    <a:pt x="17937" y="111084"/>
                    <a:pt x="12902" y="109825"/>
                    <a:pt x="7238" y="107308"/>
                  </a:cubicBezTo>
                  <a:lnTo>
                    <a:pt x="7238" y="94720"/>
                  </a:lnTo>
                  <a:cubicBezTo>
                    <a:pt x="7238" y="94720"/>
                    <a:pt x="7867" y="94720"/>
                    <a:pt x="7867" y="94720"/>
                  </a:cubicBezTo>
                  <a:cubicBezTo>
                    <a:pt x="8497" y="95350"/>
                    <a:pt x="10385" y="95979"/>
                    <a:pt x="12902" y="97238"/>
                  </a:cubicBezTo>
                  <a:cubicBezTo>
                    <a:pt x="15420" y="98496"/>
                    <a:pt x="17937" y="99126"/>
                    <a:pt x="20455" y="99126"/>
                  </a:cubicBezTo>
                  <a:cubicBezTo>
                    <a:pt x="24231" y="99126"/>
                    <a:pt x="28007" y="97867"/>
                    <a:pt x="30525" y="95350"/>
                  </a:cubicBezTo>
                  <a:cubicBezTo>
                    <a:pt x="33042" y="92832"/>
                    <a:pt x="34301" y="89056"/>
                    <a:pt x="34301" y="84650"/>
                  </a:cubicBezTo>
                  <a:cubicBezTo>
                    <a:pt x="34301" y="81503"/>
                    <a:pt x="33671" y="78986"/>
                    <a:pt x="32413" y="76468"/>
                  </a:cubicBezTo>
                  <a:cubicBezTo>
                    <a:pt x="31154" y="73951"/>
                    <a:pt x="28636" y="70804"/>
                    <a:pt x="24860" y="66399"/>
                  </a:cubicBezTo>
                  <a:lnTo>
                    <a:pt x="15420" y="55070"/>
                  </a:lnTo>
                  <a:cubicBezTo>
                    <a:pt x="11643" y="50664"/>
                    <a:pt x="9126" y="46259"/>
                    <a:pt x="7238" y="43112"/>
                  </a:cubicBezTo>
                  <a:cubicBezTo>
                    <a:pt x="5350" y="39336"/>
                    <a:pt x="4720" y="34930"/>
                    <a:pt x="4720" y="29895"/>
                  </a:cubicBezTo>
                  <a:cubicBezTo>
                    <a:pt x="4720" y="22343"/>
                    <a:pt x="7238" y="16049"/>
                    <a:pt x="11643" y="11643"/>
                  </a:cubicBezTo>
                  <a:cubicBezTo>
                    <a:pt x="16049" y="6608"/>
                    <a:pt x="21713" y="4720"/>
                    <a:pt x="28636" y="4720"/>
                  </a:cubicBezTo>
                  <a:cubicBezTo>
                    <a:pt x="33671" y="4720"/>
                    <a:pt x="38706" y="5979"/>
                    <a:pt x="43741" y="8496"/>
                  </a:cubicBezTo>
                  <a:lnTo>
                    <a:pt x="43741" y="19825"/>
                  </a:lnTo>
                  <a:lnTo>
                    <a:pt x="43741" y="19825"/>
                  </a:lnTo>
                  <a:close/>
                </a:path>
              </a:pathLst>
            </a:custGeom>
            <a:solidFill>
              <a:srgbClr val="FFFFFF"/>
            </a:solidFill>
            <a:ln w="9525" cap="flat">
              <a:noFill/>
              <a:prstDash val="solid"/>
              <a:miter/>
            </a:ln>
          </p:spPr>
          <p:txBody>
            <a:bodyPr rtlCol="0" anchor="ctr"/>
            <a:lstStyle/>
            <a:p>
              <a:endParaRPr lang="ja-JP" altLang="en-US" sz="1801"/>
            </a:p>
          </p:txBody>
        </p:sp>
        <p:sp>
          <p:nvSpPr>
            <p:cNvPr id="10" name="フリーフォーム: 図形 71">
              <a:extLst>
                <a:ext uri="{FF2B5EF4-FFF2-40B4-BE49-F238E27FC236}">
                  <a16:creationId xmlns:a16="http://schemas.microsoft.com/office/drawing/2014/main" id="{55F0BFA9-E8D9-4C03-B500-DDE7D1E9695A}"/>
                </a:ext>
              </a:extLst>
            </p:cNvPr>
            <p:cNvSpPr/>
            <p:nvPr/>
          </p:nvSpPr>
          <p:spPr>
            <a:xfrm>
              <a:off x="5348012" y="7949194"/>
              <a:ext cx="56643" cy="113287"/>
            </a:xfrm>
            <a:custGeom>
              <a:avLst/>
              <a:gdLst>
                <a:gd name="connsiteX0" fmla="*/ 4720 w 56643"/>
                <a:gd name="connsiteY0" fmla="*/ 4720 h 113286"/>
                <a:gd name="connsiteX1" fmla="*/ 18566 w 56643"/>
                <a:gd name="connsiteY1" fmla="*/ 4720 h 113286"/>
                <a:gd name="connsiteX2" fmla="*/ 18566 w 56643"/>
                <a:gd name="connsiteY2" fmla="*/ 45000 h 113286"/>
                <a:gd name="connsiteX3" fmla="*/ 39965 w 56643"/>
                <a:gd name="connsiteY3" fmla="*/ 45000 h 113286"/>
                <a:gd name="connsiteX4" fmla="*/ 39965 w 56643"/>
                <a:gd name="connsiteY4" fmla="*/ 4720 h 113286"/>
                <a:gd name="connsiteX5" fmla="*/ 54441 w 56643"/>
                <a:gd name="connsiteY5" fmla="*/ 4720 h 113286"/>
                <a:gd name="connsiteX6" fmla="*/ 54441 w 56643"/>
                <a:gd name="connsiteY6" fmla="*/ 108566 h 113286"/>
                <a:gd name="connsiteX7" fmla="*/ 39965 w 56643"/>
                <a:gd name="connsiteY7" fmla="*/ 108566 h 113286"/>
                <a:gd name="connsiteX8" fmla="*/ 39965 w 56643"/>
                <a:gd name="connsiteY8" fmla="*/ 56958 h 113286"/>
                <a:gd name="connsiteX9" fmla="*/ 18566 w 56643"/>
                <a:gd name="connsiteY9" fmla="*/ 56958 h 113286"/>
                <a:gd name="connsiteX10" fmla="*/ 18566 w 56643"/>
                <a:gd name="connsiteY10" fmla="*/ 108566 h 113286"/>
                <a:gd name="connsiteX11" fmla="*/ 4720 w 56643"/>
                <a:gd name="connsiteY11" fmla="*/ 10856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43" h="113286">
                  <a:moveTo>
                    <a:pt x="4720" y="4720"/>
                  </a:moveTo>
                  <a:lnTo>
                    <a:pt x="18566" y="4720"/>
                  </a:lnTo>
                  <a:lnTo>
                    <a:pt x="18566" y="45000"/>
                  </a:lnTo>
                  <a:lnTo>
                    <a:pt x="39965" y="45000"/>
                  </a:lnTo>
                  <a:lnTo>
                    <a:pt x="39965" y="4720"/>
                  </a:lnTo>
                  <a:lnTo>
                    <a:pt x="54441" y="4720"/>
                  </a:lnTo>
                  <a:lnTo>
                    <a:pt x="54441" y="108566"/>
                  </a:lnTo>
                  <a:lnTo>
                    <a:pt x="39965" y="108566"/>
                  </a:lnTo>
                  <a:lnTo>
                    <a:pt x="39965" y="56958"/>
                  </a:lnTo>
                  <a:lnTo>
                    <a:pt x="18566" y="56958"/>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1" name="フリーフォーム: 図形 72">
              <a:extLst>
                <a:ext uri="{FF2B5EF4-FFF2-40B4-BE49-F238E27FC236}">
                  <a16:creationId xmlns:a16="http://schemas.microsoft.com/office/drawing/2014/main" id="{A458426C-B7A7-4146-BD6D-3E4C30527B9A}"/>
                </a:ext>
              </a:extLst>
            </p:cNvPr>
            <p:cNvSpPr/>
            <p:nvPr/>
          </p:nvSpPr>
          <p:spPr>
            <a:xfrm>
              <a:off x="5439900"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2" name="フリーフォーム: 図形 73">
              <a:extLst>
                <a:ext uri="{FF2B5EF4-FFF2-40B4-BE49-F238E27FC236}">
                  <a16:creationId xmlns:a16="http://schemas.microsoft.com/office/drawing/2014/main" id="{B923D0CB-4AF7-4ED7-B7A7-1F68208A3EBF}"/>
                </a:ext>
              </a:extLst>
            </p:cNvPr>
            <p:cNvSpPr/>
            <p:nvPr/>
          </p:nvSpPr>
          <p:spPr>
            <a:xfrm>
              <a:off x="5488361" y="7949194"/>
              <a:ext cx="88112" cy="113287"/>
            </a:xfrm>
            <a:custGeom>
              <a:avLst/>
              <a:gdLst>
                <a:gd name="connsiteX0" fmla="*/ 87168 w 88111"/>
                <a:gd name="connsiteY0" fmla="*/ 4720 h 113286"/>
                <a:gd name="connsiteX1" fmla="*/ 69545 w 88111"/>
                <a:gd name="connsiteY1" fmla="*/ 108566 h 113286"/>
                <a:gd name="connsiteX2" fmla="*/ 58217 w 88111"/>
                <a:gd name="connsiteY2" fmla="*/ 108566 h 113286"/>
                <a:gd name="connsiteX3" fmla="*/ 45629 w 88111"/>
                <a:gd name="connsiteY3" fmla="*/ 34930 h 113286"/>
                <a:gd name="connsiteX4" fmla="*/ 45629 w 88111"/>
                <a:gd name="connsiteY4" fmla="*/ 34930 h 113286"/>
                <a:gd name="connsiteX5" fmla="*/ 33042 w 88111"/>
                <a:gd name="connsiteY5" fmla="*/ 108566 h 113286"/>
                <a:gd name="connsiteX6" fmla="*/ 22343 w 88111"/>
                <a:gd name="connsiteY6" fmla="*/ 108566 h 113286"/>
                <a:gd name="connsiteX7" fmla="*/ 4720 w 88111"/>
                <a:gd name="connsiteY7" fmla="*/ 4720 h 113286"/>
                <a:gd name="connsiteX8" fmla="*/ 16678 w 88111"/>
                <a:gd name="connsiteY8" fmla="*/ 4720 h 113286"/>
                <a:gd name="connsiteX9" fmla="*/ 28636 w 88111"/>
                <a:gd name="connsiteY9" fmla="*/ 76469 h 113286"/>
                <a:gd name="connsiteX10" fmla="*/ 28636 w 88111"/>
                <a:gd name="connsiteY10" fmla="*/ 76469 h 113286"/>
                <a:gd name="connsiteX11" fmla="*/ 41224 w 88111"/>
                <a:gd name="connsiteY11" fmla="*/ 4720 h 113286"/>
                <a:gd name="connsiteX12" fmla="*/ 50664 w 88111"/>
                <a:gd name="connsiteY12" fmla="*/ 4720 h 113286"/>
                <a:gd name="connsiteX13" fmla="*/ 62622 w 88111"/>
                <a:gd name="connsiteY13" fmla="*/ 75839 h 113286"/>
                <a:gd name="connsiteX14" fmla="*/ 63252 w 88111"/>
                <a:gd name="connsiteY14" fmla="*/ 75839 h 113286"/>
                <a:gd name="connsiteX15" fmla="*/ 75210 w 88111"/>
                <a:gd name="connsiteY15"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8111" h="113286">
                  <a:moveTo>
                    <a:pt x="87168" y="4720"/>
                  </a:moveTo>
                  <a:lnTo>
                    <a:pt x="69545" y="108566"/>
                  </a:lnTo>
                  <a:lnTo>
                    <a:pt x="58217" y="108566"/>
                  </a:lnTo>
                  <a:lnTo>
                    <a:pt x="45629" y="34930"/>
                  </a:lnTo>
                  <a:lnTo>
                    <a:pt x="45629" y="34930"/>
                  </a:lnTo>
                  <a:lnTo>
                    <a:pt x="33042" y="108566"/>
                  </a:lnTo>
                  <a:lnTo>
                    <a:pt x="22343" y="108566"/>
                  </a:lnTo>
                  <a:lnTo>
                    <a:pt x="4720" y="4720"/>
                  </a:lnTo>
                  <a:lnTo>
                    <a:pt x="16678" y="4720"/>
                  </a:lnTo>
                  <a:lnTo>
                    <a:pt x="28636" y="76469"/>
                  </a:lnTo>
                  <a:lnTo>
                    <a:pt x="28636" y="76469"/>
                  </a:lnTo>
                  <a:lnTo>
                    <a:pt x="41224" y="4720"/>
                  </a:lnTo>
                  <a:lnTo>
                    <a:pt x="50664" y="4720"/>
                  </a:lnTo>
                  <a:lnTo>
                    <a:pt x="62622" y="75839"/>
                  </a:lnTo>
                  <a:lnTo>
                    <a:pt x="63252" y="75839"/>
                  </a:lnTo>
                  <a:lnTo>
                    <a:pt x="75210" y="4720"/>
                  </a:lnTo>
                  <a:close/>
                </a:path>
              </a:pathLst>
            </a:custGeom>
            <a:solidFill>
              <a:srgbClr val="FFFFFF"/>
            </a:solidFill>
            <a:ln w="9525" cap="flat">
              <a:noFill/>
              <a:prstDash val="solid"/>
              <a:miter/>
            </a:ln>
          </p:spPr>
          <p:txBody>
            <a:bodyPr rtlCol="0" anchor="ctr"/>
            <a:lstStyle/>
            <a:p>
              <a:endParaRPr lang="ja-JP" altLang="en-US" sz="1801"/>
            </a:p>
          </p:txBody>
        </p:sp>
        <p:sp>
          <p:nvSpPr>
            <p:cNvPr id="13" name="フリーフォーム: 図形 74">
              <a:extLst>
                <a:ext uri="{FF2B5EF4-FFF2-40B4-BE49-F238E27FC236}">
                  <a16:creationId xmlns:a16="http://schemas.microsoft.com/office/drawing/2014/main" id="{A6319944-BD41-48C7-8011-386A3A803B6B}"/>
                </a:ext>
              </a:extLst>
            </p:cNvPr>
            <p:cNvSpPr/>
            <p:nvPr/>
          </p:nvSpPr>
          <p:spPr>
            <a:xfrm>
              <a:off x="5735704" y="7946677"/>
              <a:ext cx="50350" cy="113287"/>
            </a:xfrm>
            <a:custGeom>
              <a:avLst/>
              <a:gdLst>
                <a:gd name="connsiteX0" fmla="*/ 48776 w 50349"/>
                <a:gd name="connsiteY0" fmla="*/ 109196 h 113286"/>
                <a:gd name="connsiteX1" fmla="*/ 36189 w 50349"/>
                <a:gd name="connsiteY1" fmla="*/ 112343 h 113286"/>
                <a:gd name="connsiteX2" fmla="*/ 14161 w 50349"/>
                <a:gd name="connsiteY2" fmla="*/ 102273 h 113286"/>
                <a:gd name="connsiteX3" fmla="*/ 4720 w 50349"/>
                <a:gd name="connsiteY3" fmla="*/ 61364 h 113286"/>
                <a:gd name="connsiteX4" fmla="*/ 14161 w 50349"/>
                <a:gd name="connsiteY4" fmla="*/ 16049 h 113286"/>
                <a:gd name="connsiteX5" fmla="*/ 36189 w 50349"/>
                <a:gd name="connsiteY5" fmla="*/ 4720 h 113286"/>
                <a:gd name="connsiteX6" fmla="*/ 48147 w 50349"/>
                <a:gd name="connsiteY6" fmla="*/ 6608 h 113286"/>
                <a:gd name="connsiteX7" fmla="*/ 48147 w 50349"/>
                <a:gd name="connsiteY7" fmla="*/ 19196 h 113286"/>
                <a:gd name="connsiteX8" fmla="*/ 39336 w 50349"/>
                <a:gd name="connsiteY8" fmla="*/ 17308 h 113286"/>
                <a:gd name="connsiteX9" fmla="*/ 25489 w 50349"/>
                <a:gd name="connsiteY9" fmla="*/ 25490 h 113286"/>
                <a:gd name="connsiteX10" fmla="*/ 19825 w 50349"/>
                <a:gd name="connsiteY10" fmla="*/ 58217 h 113286"/>
                <a:gd name="connsiteX11" fmla="*/ 21084 w 50349"/>
                <a:gd name="connsiteY11" fmla="*/ 80874 h 113286"/>
                <a:gd name="connsiteX12" fmla="*/ 26748 w 50349"/>
                <a:gd name="connsiteY12" fmla="*/ 94091 h 113286"/>
                <a:gd name="connsiteX13" fmla="*/ 38077 w 50349"/>
                <a:gd name="connsiteY13" fmla="*/ 99126 h 113286"/>
                <a:gd name="connsiteX14" fmla="*/ 48147 w 50349"/>
                <a:gd name="connsiteY14" fmla="*/ 96608 h 113286"/>
                <a:gd name="connsiteX15" fmla="*/ 48776 w 50349"/>
                <a:gd name="connsiteY15" fmla="*/ 109196 h 113286"/>
                <a:gd name="connsiteX16" fmla="*/ 48776 w 50349"/>
                <a:gd name="connsiteY16" fmla="*/ 109196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0349" h="113286">
                  <a:moveTo>
                    <a:pt x="48776" y="109196"/>
                  </a:moveTo>
                  <a:cubicBezTo>
                    <a:pt x="44371" y="111084"/>
                    <a:pt x="40594" y="112343"/>
                    <a:pt x="36189" y="112343"/>
                  </a:cubicBezTo>
                  <a:cubicBezTo>
                    <a:pt x="28007" y="112343"/>
                    <a:pt x="20455" y="109196"/>
                    <a:pt x="14161" y="102273"/>
                  </a:cubicBezTo>
                  <a:cubicBezTo>
                    <a:pt x="7867" y="95350"/>
                    <a:pt x="4720" y="82133"/>
                    <a:pt x="4720" y="61364"/>
                  </a:cubicBezTo>
                  <a:cubicBezTo>
                    <a:pt x="4720" y="38706"/>
                    <a:pt x="7867" y="24231"/>
                    <a:pt x="14161" y="16049"/>
                  </a:cubicBezTo>
                  <a:cubicBezTo>
                    <a:pt x="20455" y="7867"/>
                    <a:pt x="27378" y="4720"/>
                    <a:pt x="36189" y="4720"/>
                  </a:cubicBezTo>
                  <a:cubicBezTo>
                    <a:pt x="39336" y="4720"/>
                    <a:pt x="43741" y="5350"/>
                    <a:pt x="48147" y="6608"/>
                  </a:cubicBezTo>
                  <a:lnTo>
                    <a:pt x="48147" y="19196"/>
                  </a:lnTo>
                  <a:cubicBezTo>
                    <a:pt x="45000" y="17937"/>
                    <a:pt x="41853" y="17308"/>
                    <a:pt x="39336" y="17308"/>
                  </a:cubicBezTo>
                  <a:cubicBezTo>
                    <a:pt x="33671" y="17308"/>
                    <a:pt x="29266" y="19825"/>
                    <a:pt x="25489" y="25490"/>
                  </a:cubicBezTo>
                  <a:cubicBezTo>
                    <a:pt x="21713" y="31154"/>
                    <a:pt x="19825" y="41853"/>
                    <a:pt x="19825" y="58217"/>
                  </a:cubicBezTo>
                  <a:cubicBezTo>
                    <a:pt x="19825" y="67657"/>
                    <a:pt x="20455" y="75839"/>
                    <a:pt x="21084" y="80874"/>
                  </a:cubicBezTo>
                  <a:cubicBezTo>
                    <a:pt x="21713" y="86538"/>
                    <a:pt x="23601" y="90944"/>
                    <a:pt x="26748" y="94091"/>
                  </a:cubicBezTo>
                  <a:cubicBezTo>
                    <a:pt x="29895" y="97238"/>
                    <a:pt x="33671" y="99126"/>
                    <a:pt x="38077" y="99126"/>
                  </a:cubicBezTo>
                  <a:cubicBezTo>
                    <a:pt x="40594" y="99126"/>
                    <a:pt x="44371" y="98497"/>
                    <a:pt x="48147" y="96608"/>
                  </a:cubicBezTo>
                  <a:lnTo>
                    <a:pt x="48776" y="109196"/>
                  </a:lnTo>
                  <a:lnTo>
                    <a:pt x="48776" y="109196"/>
                  </a:lnTo>
                  <a:close/>
                </a:path>
              </a:pathLst>
            </a:custGeom>
            <a:solidFill>
              <a:srgbClr val="FFFFFF"/>
            </a:solidFill>
            <a:ln w="9525" cap="flat">
              <a:noFill/>
              <a:prstDash val="solid"/>
              <a:miter/>
            </a:ln>
          </p:spPr>
          <p:txBody>
            <a:bodyPr rtlCol="0" anchor="ctr"/>
            <a:lstStyle/>
            <a:p>
              <a:endParaRPr lang="ja-JP" altLang="en-US" sz="1801"/>
            </a:p>
          </p:txBody>
        </p:sp>
        <p:sp>
          <p:nvSpPr>
            <p:cNvPr id="14" name="フリーフォーム: 図形 75">
              <a:extLst>
                <a:ext uri="{FF2B5EF4-FFF2-40B4-BE49-F238E27FC236}">
                  <a16:creationId xmlns:a16="http://schemas.microsoft.com/office/drawing/2014/main" id="{355DCEA2-000D-44A3-BA7B-31A5D914892E}"/>
                </a:ext>
              </a:extLst>
            </p:cNvPr>
            <p:cNvSpPr/>
            <p:nvPr/>
          </p:nvSpPr>
          <p:spPr>
            <a:xfrm>
              <a:off x="5814375" y="7949194"/>
              <a:ext cx="18881" cy="113287"/>
            </a:xfrm>
            <a:custGeom>
              <a:avLst/>
              <a:gdLst>
                <a:gd name="connsiteX0" fmla="*/ 4720 w 18881"/>
                <a:gd name="connsiteY0" fmla="*/ 4720 h 113286"/>
                <a:gd name="connsiteX1" fmla="*/ 18566 w 18881"/>
                <a:gd name="connsiteY1" fmla="*/ 4720 h 113286"/>
                <a:gd name="connsiteX2" fmla="*/ 18566 w 18881"/>
                <a:gd name="connsiteY2" fmla="*/ 108566 h 113286"/>
                <a:gd name="connsiteX3" fmla="*/ 4720 w 18881"/>
                <a:gd name="connsiteY3" fmla="*/ 108566 h 113286"/>
              </a:gdLst>
              <a:ahLst/>
              <a:cxnLst>
                <a:cxn ang="0">
                  <a:pos x="connsiteX0" y="connsiteY0"/>
                </a:cxn>
                <a:cxn ang="0">
                  <a:pos x="connsiteX1" y="connsiteY1"/>
                </a:cxn>
                <a:cxn ang="0">
                  <a:pos x="connsiteX2" y="connsiteY2"/>
                </a:cxn>
                <a:cxn ang="0">
                  <a:pos x="connsiteX3" y="connsiteY3"/>
                </a:cxn>
              </a:cxnLst>
              <a:rect l="l" t="t" r="r" b="b"/>
              <a:pathLst>
                <a:path w="18881" h="113286">
                  <a:moveTo>
                    <a:pt x="4720" y="4720"/>
                  </a:moveTo>
                  <a:lnTo>
                    <a:pt x="18566" y="4720"/>
                  </a:lnTo>
                  <a:lnTo>
                    <a:pt x="18566" y="108566"/>
                  </a:lnTo>
                  <a:lnTo>
                    <a:pt x="4720" y="108566"/>
                  </a:lnTo>
                  <a:close/>
                </a:path>
              </a:pathLst>
            </a:custGeom>
            <a:solidFill>
              <a:srgbClr val="FFFFFF"/>
            </a:solidFill>
            <a:ln w="9525" cap="flat">
              <a:noFill/>
              <a:prstDash val="solid"/>
              <a:miter/>
            </a:ln>
          </p:spPr>
          <p:txBody>
            <a:bodyPr rtlCol="0" anchor="ctr"/>
            <a:lstStyle/>
            <a:p>
              <a:endParaRPr lang="ja-JP" altLang="en-US" sz="1801"/>
            </a:p>
          </p:txBody>
        </p:sp>
        <p:sp>
          <p:nvSpPr>
            <p:cNvPr id="15" name="フリーフォーム: 図形 76">
              <a:extLst>
                <a:ext uri="{FF2B5EF4-FFF2-40B4-BE49-F238E27FC236}">
                  <a16:creationId xmlns:a16="http://schemas.microsoft.com/office/drawing/2014/main" id="{29627BE4-BC7A-403A-A945-5DBA115877C4}"/>
                </a:ext>
              </a:extLst>
            </p:cNvPr>
            <p:cNvSpPr/>
            <p:nvPr/>
          </p:nvSpPr>
          <p:spPr>
            <a:xfrm>
              <a:off x="5862208" y="7949194"/>
              <a:ext cx="50350" cy="113287"/>
            </a:xfrm>
            <a:custGeom>
              <a:avLst/>
              <a:gdLst>
                <a:gd name="connsiteX0" fmla="*/ 50664 w 50349"/>
                <a:gd name="connsiteY0" fmla="*/ 16049 h 113286"/>
                <a:gd name="connsiteX1" fmla="*/ 34301 w 50349"/>
                <a:gd name="connsiteY1" fmla="*/ 16049 h 113286"/>
                <a:gd name="connsiteX2" fmla="*/ 34301 w 50349"/>
                <a:gd name="connsiteY2" fmla="*/ 108566 h 113286"/>
                <a:gd name="connsiteX3" fmla="*/ 20455 w 50349"/>
                <a:gd name="connsiteY3" fmla="*/ 108566 h 113286"/>
                <a:gd name="connsiteX4" fmla="*/ 20455 w 50349"/>
                <a:gd name="connsiteY4" fmla="*/ 16049 h 113286"/>
                <a:gd name="connsiteX5" fmla="*/ 4720 w 50349"/>
                <a:gd name="connsiteY5" fmla="*/ 16049 h 113286"/>
                <a:gd name="connsiteX6" fmla="*/ 4720 w 50349"/>
                <a:gd name="connsiteY6" fmla="*/ 4720 h 113286"/>
                <a:gd name="connsiteX7" fmla="*/ 50664 w 50349"/>
                <a:gd name="connsiteY7"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49" h="113286">
                  <a:moveTo>
                    <a:pt x="50664" y="16049"/>
                  </a:moveTo>
                  <a:lnTo>
                    <a:pt x="34301" y="16049"/>
                  </a:lnTo>
                  <a:lnTo>
                    <a:pt x="34301" y="108566"/>
                  </a:lnTo>
                  <a:lnTo>
                    <a:pt x="20455" y="108566"/>
                  </a:lnTo>
                  <a:lnTo>
                    <a:pt x="20455" y="16049"/>
                  </a:lnTo>
                  <a:lnTo>
                    <a:pt x="4720" y="16049"/>
                  </a:lnTo>
                  <a:lnTo>
                    <a:pt x="4720" y="4720"/>
                  </a:lnTo>
                  <a:lnTo>
                    <a:pt x="50664" y="4720"/>
                  </a:lnTo>
                  <a:close/>
                </a:path>
              </a:pathLst>
            </a:custGeom>
            <a:solidFill>
              <a:srgbClr val="FFFFFF"/>
            </a:solidFill>
            <a:ln w="9525" cap="flat">
              <a:noFill/>
              <a:prstDash val="solid"/>
              <a:miter/>
            </a:ln>
          </p:spPr>
          <p:txBody>
            <a:bodyPr rtlCol="0" anchor="ctr"/>
            <a:lstStyle/>
            <a:p>
              <a:endParaRPr lang="ja-JP" altLang="en-US" sz="1801"/>
            </a:p>
          </p:txBody>
        </p:sp>
        <p:sp>
          <p:nvSpPr>
            <p:cNvPr id="16" name="フリーフォーム: 図形 77">
              <a:extLst>
                <a:ext uri="{FF2B5EF4-FFF2-40B4-BE49-F238E27FC236}">
                  <a16:creationId xmlns:a16="http://schemas.microsoft.com/office/drawing/2014/main" id="{035698AC-3388-4152-BBD3-A2168C172B4D}"/>
                </a:ext>
              </a:extLst>
            </p:cNvPr>
            <p:cNvSpPr/>
            <p:nvPr/>
          </p:nvSpPr>
          <p:spPr>
            <a:xfrm>
              <a:off x="5934585" y="7949194"/>
              <a:ext cx="62937" cy="113287"/>
            </a:xfrm>
            <a:custGeom>
              <a:avLst/>
              <a:gdLst>
                <a:gd name="connsiteX0" fmla="*/ 58846 w 62937"/>
                <a:gd name="connsiteY0" fmla="*/ 4720 h 113286"/>
                <a:gd name="connsiteX1" fmla="*/ 38706 w 62937"/>
                <a:gd name="connsiteY1" fmla="*/ 64510 h 113286"/>
                <a:gd name="connsiteX2" fmla="*/ 38706 w 62937"/>
                <a:gd name="connsiteY2" fmla="*/ 108566 h 113286"/>
                <a:gd name="connsiteX3" fmla="*/ 24231 w 62937"/>
                <a:gd name="connsiteY3" fmla="*/ 108566 h 113286"/>
                <a:gd name="connsiteX4" fmla="*/ 24231 w 62937"/>
                <a:gd name="connsiteY4" fmla="*/ 65140 h 113286"/>
                <a:gd name="connsiteX5" fmla="*/ 4720 w 62937"/>
                <a:gd name="connsiteY5" fmla="*/ 4720 h 113286"/>
                <a:gd name="connsiteX6" fmla="*/ 18566 w 62937"/>
                <a:gd name="connsiteY6" fmla="*/ 4720 h 113286"/>
                <a:gd name="connsiteX7" fmla="*/ 31783 w 62937"/>
                <a:gd name="connsiteY7" fmla="*/ 51294 h 113286"/>
                <a:gd name="connsiteX8" fmla="*/ 31783 w 62937"/>
                <a:gd name="connsiteY8" fmla="*/ 51294 h 113286"/>
                <a:gd name="connsiteX9" fmla="*/ 45000 w 62937"/>
                <a:gd name="connsiteY9" fmla="*/ 4720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37" h="113286">
                  <a:moveTo>
                    <a:pt x="58846" y="4720"/>
                  </a:moveTo>
                  <a:lnTo>
                    <a:pt x="38706" y="64510"/>
                  </a:lnTo>
                  <a:lnTo>
                    <a:pt x="38706" y="108566"/>
                  </a:lnTo>
                  <a:lnTo>
                    <a:pt x="24231" y="108566"/>
                  </a:lnTo>
                  <a:lnTo>
                    <a:pt x="24231" y="65140"/>
                  </a:lnTo>
                  <a:lnTo>
                    <a:pt x="4720" y="4720"/>
                  </a:lnTo>
                  <a:lnTo>
                    <a:pt x="18566" y="4720"/>
                  </a:lnTo>
                  <a:lnTo>
                    <a:pt x="31783" y="51294"/>
                  </a:lnTo>
                  <a:lnTo>
                    <a:pt x="31783" y="51294"/>
                  </a:lnTo>
                  <a:lnTo>
                    <a:pt x="45000" y="4720"/>
                  </a:lnTo>
                  <a:close/>
                </a:path>
              </a:pathLst>
            </a:custGeom>
            <a:solidFill>
              <a:srgbClr val="FFFFFF"/>
            </a:solidFill>
            <a:ln w="9525" cap="flat">
              <a:noFill/>
              <a:prstDash val="solid"/>
              <a:miter/>
            </a:ln>
          </p:spPr>
          <p:txBody>
            <a:bodyPr rtlCol="0" anchor="ctr"/>
            <a:lstStyle/>
            <a:p>
              <a:endParaRPr lang="ja-JP" altLang="en-US" sz="1801"/>
            </a:p>
          </p:txBody>
        </p:sp>
        <p:sp>
          <p:nvSpPr>
            <p:cNvPr id="17" name="フリーフォーム: 図形 78">
              <a:extLst>
                <a:ext uri="{FF2B5EF4-FFF2-40B4-BE49-F238E27FC236}">
                  <a16:creationId xmlns:a16="http://schemas.microsoft.com/office/drawing/2014/main" id="{D5400300-AA6F-410E-994D-126741761E0F}"/>
                </a:ext>
              </a:extLst>
            </p:cNvPr>
            <p:cNvSpPr/>
            <p:nvPr/>
          </p:nvSpPr>
          <p:spPr>
            <a:xfrm>
              <a:off x="5597243" y="7949194"/>
              <a:ext cx="62937" cy="113287"/>
            </a:xfrm>
            <a:custGeom>
              <a:avLst/>
              <a:gdLst>
                <a:gd name="connsiteX0" fmla="*/ 60734 w 62937"/>
                <a:gd name="connsiteY0" fmla="*/ 108566 h 113286"/>
                <a:gd name="connsiteX1" fmla="*/ 47517 w 62937"/>
                <a:gd name="connsiteY1" fmla="*/ 108566 h 113286"/>
                <a:gd name="connsiteX2" fmla="*/ 43741 w 62937"/>
                <a:gd name="connsiteY2" fmla="*/ 87797 h 113286"/>
                <a:gd name="connsiteX3" fmla="*/ 21713 w 62937"/>
                <a:gd name="connsiteY3" fmla="*/ 87797 h 113286"/>
                <a:gd name="connsiteX4" fmla="*/ 17937 w 62937"/>
                <a:gd name="connsiteY4" fmla="*/ 108566 h 113286"/>
                <a:gd name="connsiteX5" fmla="*/ 4720 w 62937"/>
                <a:gd name="connsiteY5" fmla="*/ 108566 h 113286"/>
                <a:gd name="connsiteX6" fmla="*/ 27378 w 62937"/>
                <a:gd name="connsiteY6" fmla="*/ 4720 h 113286"/>
                <a:gd name="connsiteX7" fmla="*/ 38706 w 62937"/>
                <a:gd name="connsiteY7" fmla="*/ 4720 h 113286"/>
                <a:gd name="connsiteX8" fmla="*/ 60734 w 62937"/>
                <a:gd name="connsiteY8" fmla="*/ 108566 h 113286"/>
                <a:gd name="connsiteX9" fmla="*/ 41853 w 62937"/>
                <a:gd name="connsiteY9" fmla="*/ 77727 h 113286"/>
                <a:gd name="connsiteX10" fmla="*/ 32413 w 62937"/>
                <a:gd name="connsiteY10" fmla="*/ 28007 h 113286"/>
                <a:gd name="connsiteX11" fmla="*/ 31783 w 62937"/>
                <a:gd name="connsiteY11" fmla="*/ 28007 h 113286"/>
                <a:gd name="connsiteX12" fmla="*/ 22972 w 62937"/>
                <a:gd name="connsiteY12" fmla="*/ 77727 h 113286"/>
                <a:gd name="connsiteX13" fmla="*/ 41853 w 62937"/>
                <a:gd name="connsiteY13" fmla="*/ 77727 h 11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937" h="113286">
                  <a:moveTo>
                    <a:pt x="60734" y="108566"/>
                  </a:moveTo>
                  <a:lnTo>
                    <a:pt x="47517" y="108566"/>
                  </a:lnTo>
                  <a:lnTo>
                    <a:pt x="43741" y="87797"/>
                  </a:lnTo>
                  <a:lnTo>
                    <a:pt x="21713" y="87797"/>
                  </a:lnTo>
                  <a:lnTo>
                    <a:pt x="17937" y="108566"/>
                  </a:lnTo>
                  <a:lnTo>
                    <a:pt x="4720" y="108566"/>
                  </a:lnTo>
                  <a:lnTo>
                    <a:pt x="27378" y="4720"/>
                  </a:lnTo>
                  <a:lnTo>
                    <a:pt x="38706" y="4720"/>
                  </a:lnTo>
                  <a:lnTo>
                    <a:pt x="60734" y="108566"/>
                  </a:lnTo>
                  <a:close/>
                  <a:moveTo>
                    <a:pt x="41853" y="77727"/>
                  </a:moveTo>
                  <a:lnTo>
                    <a:pt x="32413" y="28007"/>
                  </a:lnTo>
                  <a:lnTo>
                    <a:pt x="31783" y="28007"/>
                  </a:lnTo>
                  <a:lnTo>
                    <a:pt x="22972" y="77727"/>
                  </a:lnTo>
                  <a:lnTo>
                    <a:pt x="41853" y="77727"/>
                  </a:lnTo>
                  <a:close/>
                </a:path>
              </a:pathLst>
            </a:custGeom>
            <a:solidFill>
              <a:srgbClr val="FFFFFF"/>
            </a:solidFill>
            <a:ln w="9525" cap="flat">
              <a:noFill/>
              <a:prstDash val="solid"/>
              <a:miter/>
            </a:ln>
          </p:spPr>
          <p:txBody>
            <a:bodyPr rtlCol="0" anchor="ctr"/>
            <a:lstStyle/>
            <a:p>
              <a:endParaRPr lang="ja-JP" altLang="en-US" sz="1801"/>
            </a:p>
          </p:txBody>
        </p:sp>
        <p:sp>
          <p:nvSpPr>
            <p:cNvPr id="18" name="フリーフォーム: 図形 79">
              <a:extLst>
                <a:ext uri="{FF2B5EF4-FFF2-40B4-BE49-F238E27FC236}">
                  <a16:creationId xmlns:a16="http://schemas.microsoft.com/office/drawing/2014/main" id="{0A0AE87B-331D-4C05-9EC8-0B3C482D3115}"/>
                </a:ext>
              </a:extLst>
            </p:cNvPr>
            <p:cNvSpPr/>
            <p:nvPr/>
          </p:nvSpPr>
          <p:spPr>
            <a:xfrm>
              <a:off x="5102557" y="7504229"/>
              <a:ext cx="383916" cy="390210"/>
            </a:xfrm>
            <a:custGeom>
              <a:avLst/>
              <a:gdLst>
                <a:gd name="connsiteX0" fmla="*/ 82133 w 383916"/>
                <a:gd name="connsiteY0" fmla="*/ 194161 h 390209"/>
                <a:gd name="connsiteX1" fmla="*/ 31154 w 383916"/>
                <a:gd name="connsiteY1" fmla="*/ 311853 h 390209"/>
                <a:gd name="connsiteX2" fmla="*/ 24860 w 383916"/>
                <a:gd name="connsiteY2" fmla="*/ 325070 h 390209"/>
                <a:gd name="connsiteX3" fmla="*/ 4720 w 383916"/>
                <a:gd name="connsiteY3" fmla="*/ 313741 h 390209"/>
                <a:gd name="connsiteX4" fmla="*/ 14161 w 383916"/>
                <a:gd name="connsiteY4" fmla="*/ 301783 h 390209"/>
                <a:gd name="connsiteX5" fmla="*/ 71434 w 383916"/>
                <a:gd name="connsiteY5" fmla="*/ 116748 h 390209"/>
                <a:gd name="connsiteX6" fmla="*/ 41224 w 383916"/>
                <a:gd name="connsiteY6" fmla="*/ 116748 h 390209"/>
                <a:gd name="connsiteX7" fmla="*/ 14161 w 383916"/>
                <a:gd name="connsiteY7" fmla="*/ 118636 h 390209"/>
                <a:gd name="connsiteX8" fmla="*/ 14161 w 383916"/>
                <a:gd name="connsiteY8" fmla="*/ 93462 h 390209"/>
                <a:gd name="connsiteX9" fmla="*/ 41224 w 383916"/>
                <a:gd name="connsiteY9" fmla="*/ 95350 h 390209"/>
                <a:gd name="connsiteX10" fmla="*/ 81503 w 383916"/>
                <a:gd name="connsiteY10" fmla="*/ 95350 h 390209"/>
                <a:gd name="connsiteX11" fmla="*/ 81503 w 383916"/>
                <a:gd name="connsiteY11" fmla="*/ 33671 h 390209"/>
                <a:gd name="connsiteX12" fmla="*/ 80874 w 383916"/>
                <a:gd name="connsiteY12" fmla="*/ 18566 h 390209"/>
                <a:gd name="connsiteX13" fmla="*/ 79615 w 383916"/>
                <a:gd name="connsiteY13" fmla="*/ 10385 h 390209"/>
                <a:gd name="connsiteX14" fmla="*/ 78986 w 383916"/>
                <a:gd name="connsiteY14" fmla="*/ 6608 h 390209"/>
                <a:gd name="connsiteX15" fmla="*/ 118636 w 383916"/>
                <a:gd name="connsiteY15" fmla="*/ 6608 h 390209"/>
                <a:gd name="connsiteX16" fmla="*/ 116119 w 383916"/>
                <a:gd name="connsiteY16" fmla="*/ 33671 h 390209"/>
                <a:gd name="connsiteX17" fmla="*/ 116119 w 383916"/>
                <a:gd name="connsiteY17" fmla="*/ 95350 h 390209"/>
                <a:gd name="connsiteX18" fmla="*/ 143811 w 383916"/>
                <a:gd name="connsiteY18" fmla="*/ 95350 h 390209"/>
                <a:gd name="connsiteX19" fmla="*/ 171504 w 383916"/>
                <a:gd name="connsiteY19" fmla="*/ 93462 h 390209"/>
                <a:gd name="connsiteX20" fmla="*/ 171504 w 383916"/>
                <a:gd name="connsiteY20" fmla="*/ 118636 h 390209"/>
                <a:gd name="connsiteX21" fmla="*/ 167098 w 383916"/>
                <a:gd name="connsiteY21" fmla="*/ 118007 h 390209"/>
                <a:gd name="connsiteX22" fmla="*/ 161434 w 383916"/>
                <a:gd name="connsiteY22" fmla="*/ 117378 h 390209"/>
                <a:gd name="connsiteX23" fmla="*/ 144441 w 383916"/>
                <a:gd name="connsiteY23" fmla="*/ 116748 h 390209"/>
                <a:gd name="connsiteX24" fmla="*/ 116748 w 383916"/>
                <a:gd name="connsiteY24" fmla="*/ 116748 h 390209"/>
                <a:gd name="connsiteX25" fmla="*/ 116748 w 383916"/>
                <a:gd name="connsiteY25" fmla="*/ 147587 h 390209"/>
                <a:gd name="connsiteX26" fmla="*/ 168357 w 383916"/>
                <a:gd name="connsiteY26" fmla="*/ 201713 h 390209"/>
                <a:gd name="connsiteX27" fmla="*/ 179685 w 383916"/>
                <a:gd name="connsiteY27" fmla="*/ 213042 h 390209"/>
                <a:gd name="connsiteX28" fmla="*/ 151364 w 383916"/>
                <a:gd name="connsiteY28" fmla="*/ 241364 h 390209"/>
                <a:gd name="connsiteX29" fmla="*/ 144441 w 383916"/>
                <a:gd name="connsiteY29" fmla="*/ 225629 h 390209"/>
                <a:gd name="connsiteX30" fmla="*/ 116748 w 383916"/>
                <a:gd name="connsiteY30" fmla="*/ 175909 h 390209"/>
                <a:gd name="connsiteX31" fmla="*/ 116748 w 383916"/>
                <a:gd name="connsiteY31" fmla="*/ 360315 h 390209"/>
                <a:gd name="connsiteX32" fmla="*/ 119266 w 383916"/>
                <a:gd name="connsiteY32" fmla="*/ 387378 h 390209"/>
                <a:gd name="connsiteX33" fmla="*/ 79615 w 383916"/>
                <a:gd name="connsiteY33" fmla="*/ 387378 h 390209"/>
                <a:gd name="connsiteX34" fmla="*/ 80245 w 383916"/>
                <a:gd name="connsiteY34" fmla="*/ 385490 h 390209"/>
                <a:gd name="connsiteX35" fmla="*/ 80874 w 383916"/>
                <a:gd name="connsiteY35" fmla="*/ 377308 h 390209"/>
                <a:gd name="connsiteX36" fmla="*/ 82133 w 383916"/>
                <a:gd name="connsiteY36" fmla="*/ 360315 h 390209"/>
                <a:gd name="connsiteX37" fmla="*/ 82133 w 383916"/>
                <a:gd name="connsiteY37" fmla="*/ 194161 h 390209"/>
                <a:gd name="connsiteX38" fmla="*/ 82133 w 383916"/>
                <a:gd name="connsiteY38" fmla="*/ 194161 h 390209"/>
                <a:gd name="connsiteX39" fmla="*/ 350245 w 383916"/>
                <a:gd name="connsiteY39" fmla="*/ 80874 h 390209"/>
                <a:gd name="connsiteX40" fmla="*/ 380455 w 383916"/>
                <a:gd name="connsiteY40" fmla="*/ 79615 h 390209"/>
                <a:gd name="connsiteX41" fmla="*/ 378566 w 383916"/>
                <a:gd name="connsiteY41" fmla="*/ 111084 h 390209"/>
                <a:gd name="connsiteX42" fmla="*/ 378566 w 383916"/>
                <a:gd name="connsiteY42" fmla="*/ 343951 h 390209"/>
                <a:gd name="connsiteX43" fmla="*/ 380455 w 383916"/>
                <a:gd name="connsiteY43" fmla="*/ 375420 h 390209"/>
                <a:gd name="connsiteX44" fmla="*/ 350245 w 383916"/>
                <a:gd name="connsiteY44" fmla="*/ 373531 h 390209"/>
                <a:gd name="connsiteX45" fmla="*/ 211154 w 383916"/>
                <a:gd name="connsiteY45" fmla="*/ 373531 h 390209"/>
                <a:gd name="connsiteX46" fmla="*/ 182203 w 383916"/>
                <a:gd name="connsiteY46" fmla="*/ 375420 h 390209"/>
                <a:gd name="connsiteX47" fmla="*/ 184091 w 383916"/>
                <a:gd name="connsiteY47" fmla="*/ 343951 h 390209"/>
                <a:gd name="connsiteX48" fmla="*/ 184091 w 383916"/>
                <a:gd name="connsiteY48" fmla="*/ 111084 h 390209"/>
                <a:gd name="connsiteX49" fmla="*/ 182203 w 383916"/>
                <a:gd name="connsiteY49" fmla="*/ 79615 h 390209"/>
                <a:gd name="connsiteX50" fmla="*/ 211154 w 383916"/>
                <a:gd name="connsiteY50" fmla="*/ 80874 h 390209"/>
                <a:gd name="connsiteX51" fmla="*/ 241993 w 383916"/>
                <a:gd name="connsiteY51" fmla="*/ 80874 h 390209"/>
                <a:gd name="connsiteX52" fmla="*/ 260245 w 383916"/>
                <a:gd name="connsiteY52" fmla="*/ 21084 h 390209"/>
                <a:gd name="connsiteX53" fmla="*/ 262133 w 383916"/>
                <a:gd name="connsiteY53" fmla="*/ 4720 h 390209"/>
                <a:gd name="connsiteX54" fmla="*/ 307448 w 383916"/>
                <a:gd name="connsiteY54" fmla="*/ 16678 h 390209"/>
                <a:gd name="connsiteX55" fmla="*/ 296119 w 383916"/>
                <a:gd name="connsiteY55" fmla="*/ 31154 h 390209"/>
                <a:gd name="connsiteX56" fmla="*/ 264650 w 383916"/>
                <a:gd name="connsiteY56" fmla="*/ 80245 h 390209"/>
                <a:gd name="connsiteX57" fmla="*/ 350245 w 383916"/>
                <a:gd name="connsiteY57" fmla="*/ 80874 h 390209"/>
                <a:gd name="connsiteX58" fmla="*/ 350245 w 383916"/>
                <a:gd name="connsiteY58" fmla="*/ 80874 h 390209"/>
                <a:gd name="connsiteX59" fmla="*/ 218706 w 383916"/>
                <a:gd name="connsiteY59" fmla="*/ 208636 h 390209"/>
                <a:gd name="connsiteX60" fmla="*/ 342063 w 383916"/>
                <a:gd name="connsiteY60" fmla="*/ 208636 h 390209"/>
                <a:gd name="connsiteX61" fmla="*/ 342063 w 383916"/>
                <a:gd name="connsiteY61" fmla="*/ 102273 h 390209"/>
                <a:gd name="connsiteX62" fmla="*/ 218706 w 383916"/>
                <a:gd name="connsiteY62" fmla="*/ 102273 h 390209"/>
                <a:gd name="connsiteX63" fmla="*/ 218706 w 383916"/>
                <a:gd name="connsiteY63" fmla="*/ 208636 h 390209"/>
                <a:gd name="connsiteX64" fmla="*/ 218706 w 383916"/>
                <a:gd name="connsiteY64" fmla="*/ 353392 h 390209"/>
                <a:gd name="connsiteX65" fmla="*/ 342063 w 383916"/>
                <a:gd name="connsiteY65" fmla="*/ 353392 h 390209"/>
                <a:gd name="connsiteX66" fmla="*/ 342063 w 383916"/>
                <a:gd name="connsiteY66" fmla="*/ 229406 h 390209"/>
                <a:gd name="connsiteX67" fmla="*/ 218706 w 383916"/>
                <a:gd name="connsiteY67" fmla="*/ 229406 h 390209"/>
                <a:gd name="connsiteX68" fmla="*/ 218706 w 383916"/>
                <a:gd name="connsiteY68" fmla="*/ 353392 h 39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83916" h="390209">
                  <a:moveTo>
                    <a:pt x="82133" y="194161"/>
                  </a:moveTo>
                  <a:cubicBezTo>
                    <a:pt x="68287" y="238217"/>
                    <a:pt x="51923" y="274720"/>
                    <a:pt x="31154" y="311853"/>
                  </a:cubicBezTo>
                  <a:lnTo>
                    <a:pt x="24860" y="325070"/>
                  </a:lnTo>
                  <a:lnTo>
                    <a:pt x="4720" y="313741"/>
                  </a:lnTo>
                  <a:lnTo>
                    <a:pt x="14161" y="301783"/>
                  </a:lnTo>
                  <a:cubicBezTo>
                    <a:pt x="39336" y="250804"/>
                    <a:pt x="59476" y="184720"/>
                    <a:pt x="71434" y="116748"/>
                  </a:cubicBezTo>
                  <a:lnTo>
                    <a:pt x="41224" y="116748"/>
                  </a:lnTo>
                  <a:cubicBezTo>
                    <a:pt x="31154" y="116748"/>
                    <a:pt x="26748" y="117378"/>
                    <a:pt x="14161" y="118636"/>
                  </a:cubicBezTo>
                  <a:lnTo>
                    <a:pt x="14161" y="93462"/>
                  </a:lnTo>
                  <a:cubicBezTo>
                    <a:pt x="26119" y="95350"/>
                    <a:pt x="32413" y="95350"/>
                    <a:pt x="41224" y="95350"/>
                  </a:cubicBezTo>
                  <a:lnTo>
                    <a:pt x="81503" y="95350"/>
                  </a:lnTo>
                  <a:lnTo>
                    <a:pt x="81503" y="33671"/>
                  </a:lnTo>
                  <a:cubicBezTo>
                    <a:pt x="81503" y="28636"/>
                    <a:pt x="80874" y="23601"/>
                    <a:pt x="80874" y="18566"/>
                  </a:cubicBezTo>
                  <a:lnTo>
                    <a:pt x="79615" y="10385"/>
                  </a:lnTo>
                  <a:lnTo>
                    <a:pt x="78986" y="6608"/>
                  </a:lnTo>
                  <a:lnTo>
                    <a:pt x="118636" y="6608"/>
                  </a:lnTo>
                  <a:cubicBezTo>
                    <a:pt x="116748" y="22343"/>
                    <a:pt x="116119" y="24860"/>
                    <a:pt x="116119" y="33671"/>
                  </a:cubicBezTo>
                  <a:lnTo>
                    <a:pt x="116119" y="95350"/>
                  </a:lnTo>
                  <a:lnTo>
                    <a:pt x="143811" y="95350"/>
                  </a:lnTo>
                  <a:cubicBezTo>
                    <a:pt x="153881" y="95350"/>
                    <a:pt x="158916" y="94720"/>
                    <a:pt x="171504" y="93462"/>
                  </a:cubicBezTo>
                  <a:lnTo>
                    <a:pt x="171504" y="118636"/>
                  </a:lnTo>
                  <a:lnTo>
                    <a:pt x="167098" y="118007"/>
                  </a:lnTo>
                  <a:lnTo>
                    <a:pt x="161434" y="117378"/>
                  </a:lnTo>
                  <a:cubicBezTo>
                    <a:pt x="157028" y="116748"/>
                    <a:pt x="151364" y="116748"/>
                    <a:pt x="144441" y="116748"/>
                  </a:cubicBezTo>
                  <a:lnTo>
                    <a:pt x="116748" y="116748"/>
                  </a:lnTo>
                  <a:lnTo>
                    <a:pt x="116748" y="147587"/>
                  </a:lnTo>
                  <a:cubicBezTo>
                    <a:pt x="137518" y="167098"/>
                    <a:pt x="156399" y="187238"/>
                    <a:pt x="168357" y="201713"/>
                  </a:cubicBezTo>
                  <a:lnTo>
                    <a:pt x="179685" y="213042"/>
                  </a:lnTo>
                  <a:lnTo>
                    <a:pt x="151364" y="241364"/>
                  </a:lnTo>
                  <a:lnTo>
                    <a:pt x="144441" y="225629"/>
                  </a:lnTo>
                  <a:cubicBezTo>
                    <a:pt x="136888" y="209895"/>
                    <a:pt x="127448" y="192902"/>
                    <a:pt x="116748" y="175909"/>
                  </a:cubicBezTo>
                  <a:lnTo>
                    <a:pt x="116748" y="360315"/>
                  </a:lnTo>
                  <a:cubicBezTo>
                    <a:pt x="116748" y="369126"/>
                    <a:pt x="117378" y="371014"/>
                    <a:pt x="119266" y="387378"/>
                  </a:cubicBezTo>
                  <a:lnTo>
                    <a:pt x="79615" y="387378"/>
                  </a:lnTo>
                  <a:lnTo>
                    <a:pt x="80245" y="385490"/>
                  </a:lnTo>
                  <a:lnTo>
                    <a:pt x="80874" y="377308"/>
                  </a:lnTo>
                  <a:cubicBezTo>
                    <a:pt x="81503" y="371643"/>
                    <a:pt x="82133" y="367238"/>
                    <a:pt x="82133" y="360315"/>
                  </a:cubicBezTo>
                  <a:lnTo>
                    <a:pt x="82133" y="194161"/>
                  </a:lnTo>
                  <a:lnTo>
                    <a:pt x="82133" y="194161"/>
                  </a:lnTo>
                  <a:close/>
                  <a:moveTo>
                    <a:pt x="350245" y="80874"/>
                  </a:moveTo>
                  <a:cubicBezTo>
                    <a:pt x="364091" y="80874"/>
                    <a:pt x="370385" y="80245"/>
                    <a:pt x="380455" y="79615"/>
                  </a:cubicBezTo>
                  <a:cubicBezTo>
                    <a:pt x="378566" y="89056"/>
                    <a:pt x="378566" y="96608"/>
                    <a:pt x="378566" y="111084"/>
                  </a:cubicBezTo>
                  <a:lnTo>
                    <a:pt x="378566" y="343951"/>
                  </a:lnTo>
                  <a:cubicBezTo>
                    <a:pt x="378566" y="358427"/>
                    <a:pt x="379196" y="364091"/>
                    <a:pt x="380455" y="375420"/>
                  </a:cubicBezTo>
                  <a:cubicBezTo>
                    <a:pt x="368497" y="373531"/>
                    <a:pt x="367238" y="373531"/>
                    <a:pt x="350245" y="373531"/>
                  </a:cubicBezTo>
                  <a:lnTo>
                    <a:pt x="211154" y="373531"/>
                  </a:lnTo>
                  <a:cubicBezTo>
                    <a:pt x="197308" y="373531"/>
                    <a:pt x="193531" y="374161"/>
                    <a:pt x="182203" y="375420"/>
                  </a:cubicBezTo>
                  <a:cubicBezTo>
                    <a:pt x="184091" y="362832"/>
                    <a:pt x="184091" y="360315"/>
                    <a:pt x="184091" y="343951"/>
                  </a:cubicBezTo>
                  <a:lnTo>
                    <a:pt x="184091" y="111084"/>
                  </a:lnTo>
                  <a:cubicBezTo>
                    <a:pt x="184091" y="96608"/>
                    <a:pt x="183462" y="91573"/>
                    <a:pt x="182203" y="79615"/>
                  </a:cubicBezTo>
                  <a:cubicBezTo>
                    <a:pt x="192273" y="80245"/>
                    <a:pt x="199196" y="80874"/>
                    <a:pt x="211154" y="80874"/>
                  </a:cubicBezTo>
                  <a:lnTo>
                    <a:pt x="241993" y="80874"/>
                  </a:lnTo>
                  <a:cubicBezTo>
                    <a:pt x="249545" y="61364"/>
                    <a:pt x="256469" y="39965"/>
                    <a:pt x="260245" y="21084"/>
                  </a:cubicBezTo>
                  <a:lnTo>
                    <a:pt x="262133" y="4720"/>
                  </a:lnTo>
                  <a:lnTo>
                    <a:pt x="307448" y="16678"/>
                  </a:lnTo>
                  <a:lnTo>
                    <a:pt x="296119" y="31154"/>
                  </a:lnTo>
                  <a:cubicBezTo>
                    <a:pt x="289825" y="44371"/>
                    <a:pt x="277867" y="61993"/>
                    <a:pt x="264650" y="80245"/>
                  </a:cubicBezTo>
                  <a:lnTo>
                    <a:pt x="350245" y="80874"/>
                  </a:lnTo>
                  <a:lnTo>
                    <a:pt x="350245" y="80874"/>
                  </a:lnTo>
                  <a:close/>
                  <a:moveTo>
                    <a:pt x="218706" y="208636"/>
                  </a:moveTo>
                  <a:lnTo>
                    <a:pt x="342063" y="208636"/>
                  </a:lnTo>
                  <a:lnTo>
                    <a:pt x="342063" y="102273"/>
                  </a:lnTo>
                  <a:lnTo>
                    <a:pt x="218706" y="102273"/>
                  </a:lnTo>
                  <a:lnTo>
                    <a:pt x="218706" y="208636"/>
                  </a:lnTo>
                  <a:close/>
                  <a:moveTo>
                    <a:pt x="218706" y="353392"/>
                  </a:moveTo>
                  <a:lnTo>
                    <a:pt x="342063" y="353392"/>
                  </a:lnTo>
                  <a:lnTo>
                    <a:pt x="342063" y="229406"/>
                  </a:lnTo>
                  <a:lnTo>
                    <a:pt x="218706" y="229406"/>
                  </a:lnTo>
                  <a:lnTo>
                    <a:pt x="218706" y="353392"/>
                  </a:lnTo>
                  <a:close/>
                </a:path>
              </a:pathLst>
            </a:custGeom>
            <a:solidFill>
              <a:srgbClr val="FFFFFF"/>
            </a:solidFill>
            <a:ln w="9525" cap="flat">
              <a:noFill/>
              <a:prstDash val="solid"/>
              <a:miter/>
            </a:ln>
          </p:spPr>
          <p:txBody>
            <a:bodyPr rtlCol="0" anchor="ctr"/>
            <a:lstStyle/>
            <a:p>
              <a:endParaRPr lang="ja-JP" altLang="en-US" sz="1801"/>
            </a:p>
          </p:txBody>
        </p:sp>
        <p:sp>
          <p:nvSpPr>
            <p:cNvPr id="19" name="フリーフォーム: 図形 80">
              <a:extLst>
                <a:ext uri="{FF2B5EF4-FFF2-40B4-BE49-F238E27FC236}">
                  <a16:creationId xmlns:a16="http://schemas.microsoft.com/office/drawing/2014/main" id="{499216FB-C5BA-4676-B53B-38FE4A9D4B71}"/>
                </a:ext>
              </a:extLst>
            </p:cNvPr>
            <p:cNvSpPr/>
            <p:nvPr/>
          </p:nvSpPr>
          <p:spPr>
            <a:xfrm>
              <a:off x="5619900" y="7507376"/>
              <a:ext cx="377622" cy="383916"/>
            </a:xfrm>
            <a:custGeom>
              <a:avLst/>
              <a:gdLst>
                <a:gd name="connsiteX0" fmla="*/ 31783 w 377622"/>
                <a:gd name="connsiteY0" fmla="*/ 96608 h 383916"/>
                <a:gd name="connsiteX1" fmla="*/ 4720 w 377622"/>
                <a:gd name="connsiteY1" fmla="*/ 98497 h 383916"/>
                <a:gd name="connsiteX2" fmla="*/ 4720 w 377622"/>
                <a:gd name="connsiteY2" fmla="*/ 73322 h 383916"/>
                <a:gd name="connsiteX3" fmla="*/ 31783 w 377622"/>
                <a:gd name="connsiteY3" fmla="*/ 75210 h 383916"/>
                <a:gd name="connsiteX4" fmla="*/ 171504 w 377622"/>
                <a:gd name="connsiteY4" fmla="*/ 75210 h 383916"/>
                <a:gd name="connsiteX5" fmla="*/ 171504 w 377622"/>
                <a:gd name="connsiteY5" fmla="*/ 31783 h 383916"/>
                <a:gd name="connsiteX6" fmla="*/ 170874 w 377622"/>
                <a:gd name="connsiteY6" fmla="*/ 16678 h 383916"/>
                <a:gd name="connsiteX7" fmla="*/ 169615 w 377622"/>
                <a:gd name="connsiteY7" fmla="*/ 8497 h 383916"/>
                <a:gd name="connsiteX8" fmla="*/ 168986 w 377622"/>
                <a:gd name="connsiteY8" fmla="*/ 4720 h 383916"/>
                <a:gd name="connsiteX9" fmla="*/ 211783 w 377622"/>
                <a:gd name="connsiteY9" fmla="*/ 4720 h 383916"/>
                <a:gd name="connsiteX10" fmla="*/ 209266 w 377622"/>
                <a:gd name="connsiteY10" fmla="*/ 31783 h 383916"/>
                <a:gd name="connsiteX11" fmla="*/ 209266 w 377622"/>
                <a:gd name="connsiteY11" fmla="*/ 75210 h 383916"/>
                <a:gd name="connsiteX12" fmla="*/ 351503 w 377622"/>
                <a:gd name="connsiteY12" fmla="*/ 75210 h 383916"/>
                <a:gd name="connsiteX13" fmla="*/ 378567 w 377622"/>
                <a:gd name="connsiteY13" fmla="*/ 73322 h 383916"/>
                <a:gd name="connsiteX14" fmla="*/ 378567 w 377622"/>
                <a:gd name="connsiteY14" fmla="*/ 98497 h 383916"/>
                <a:gd name="connsiteX15" fmla="*/ 374161 w 377622"/>
                <a:gd name="connsiteY15" fmla="*/ 97867 h 383916"/>
                <a:gd name="connsiteX16" fmla="*/ 368497 w 377622"/>
                <a:gd name="connsiteY16" fmla="*/ 97238 h 383916"/>
                <a:gd name="connsiteX17" fmla="*/ 351503 w 377622"/>
                <a:gd name="connsiteY17" fmla="*/ 96608 h 383916"/>
                <a:gd name="connsiteX18" fmla="*/ 209266 w 377622"/>
                <a:gd name="connsiteY18" fmla="*/ 96608 h 383916"/>
                <a:gd name="connsiteX19" fmla="*/ 209266 w 377622"/>
                <a:gd name="connsiteY19" fmla="*/ 150105 h 383916"/>
                <a:gd name="connsiteX20" fmla="*/ 311224 w 377622"/>
                <a:gd name="connsiteY20" fmla="*/ 150105 h 383916"/>
                <a:gd name="connsiteX21" fmla="*/ 344581 w 377622"/>
                <a:gd name="connsiteY21" fmla="*/ 148217 h 383916"/>
                <a:gd name="connsiteX22" fmla="*/ 342063 w 377622"/>
                <a:gd name="connsiteY22" fmla="*/ 183462 h 383916"/>
                <a:gd name="connsiteX23" fmla="*/ 342063 w 377622"/>
                <a:gd name="connsiteY23" fmla="*/ 303042 h 383916"/>
                <a:gd name="connsiteX24" fmla="*/ 320035 w 377622"/>
                <a:gd name="connsiteY24" fmla="*/ 330105 h 383916"/>
                <a:gd name="connsiteX25" fmla="*/ 265280 w 377622"/>
                <a:gd name="connsiteY25" fmla="*/ 323811 h 383916"/>
                <a:gd name="connsiteX26" fmla="*/ 243252 w 377622"/>
                <a:gd name="connsiteY26" fmla="*/ 321923 h 383916"/>
                <a:gd name="connsiteX27" fmla="*/ 239476 w 377622"/>
                <a:gd name="connsiteY27" fmla="*/ 301154 h 383916"/>
                <a:gd name="connsiteX28" fmla="*/ 294231 w 377622"/>
                <a:gd name="connsiteY28" fmla="*/ 303671 h 383916"/>
                <a:gd name="connsiteX29" fmla="*/ 304301 w 377622"/>
                <a:gd name="connsiteY29" fmla="*/ 292343 h 383916"/>
                <a:gd name="connsiteX30" fmla="*/ 304301 w 377622"/>
                <a:gd name="connsiteY30" fmla="*/ 170874 h 383916"/>
                <a:gd name="connsiteX31" fmla="*/ 209266 w 377622"/>
                <a:gd name="connsiteY31" fmla="*/ 170874 h 383916"/>
                <a:gd name="connsiteX32" fmla="*/ 209266 w 377622"/>
                <a:gd name="connsiteY32" fmla="*/ 357797 h 383916"/>
                <a:gd name="connsiteX33" fmla="*/ 211783 w 377622"/>
                <a:gd name="connsiteY33" fmla="*/ 384860 h 383916"/>
                <a:gd name="connsiteX34" fmla="*/ 168986 w 377622"/>
                <a:gd name="connsiteY34" fmla="*/ 384860 h 383916"/>
                <a:gd name="connsiteX35" fmla="*/ 169615 w 377622"/>
                <a:gd name="connsiteY35" fmla="*/ 382972 h 383916"/>
                <a:gd name="connsiteX36" fmla="*/ 170245 w 377622"/>
                <a:gd name="connsiteY36" fmla="*/ 374790 h 383916"/>
                <a:gd name="connsiteX37" fmla="*/ 171504 w 377622"/>
                <a:gd name="connsiteY37" fmla="*/ 357797 h 383916"/>
                <a:gd name="connsiteX38" fmla="*/ 171504 w 377622"/>
                <a:gd name="connsiteY38" fmla="*/ 170874 h 383916"/>
                <a:gd name="connsiteX39" fmla="*/ 82762 w 377622"/>
                <a:gd name="connsiteY39" fmla="*/ 170874 h 383916"/>
                <a:gd name="connsiteX40" fmla="*/ 82762 w 377622"/>
                <a:gd name="connsiteY40" fmla="*/ 305559 h 383916"/>
                <a:gd name="connsiteX41" fmla="*/ 84650 w 377622"/>
                <a:gd name="connsiteY41" fmla="*/ 327587 h 383916"/>
                <a:gd name="connsiteX42" fmla="*/ 85280 w 377622"/>
                <a:gd name="connsiteY42" fmla="*/ 333252 h 383916"/>
                <a:gd name="connsiteX43" fmla="*/ 41853 w 377622"/>
                <a:gd name="connsiteY43" fmla="*/ 333252 h 383916"/>
                <a:gd name="connsiteX44" fmla="*/ 42483 w 377622"/>
                <a:gd name="connsiteY44" fmla="*/ 331364 h 383916"/>
                <a:gd name="connsiteX45" fmla="*/ 43112 w 377622"/>
                <a:gd name="connsiteY45" fmla="*/ 323182 h 383916"/>
                <a:gd name="connsiteX46" fmla="*/ 44371 w 377622"/>
                <a:gd name="connsiteY46" fmla="*/ 306189 h 383916"/>
                <a:gd name="connsiteX47" fmla="*/ 44371 w 377622"/>
                <a:gd name="connsiteY47" fmla="*/ 184091 h 383916"/>
                <a:gd name="connsiteX48" fmla="*/ 44371 w 377622"/>
                <a:gd name="connsiteY48" fmla="*/ 179685 h 383916"/>
                <a:gd name="connsiteX49" fmla="*/ 41853 w 377622"/>
                <a:gd name="connsiteY49" fmla="*/ 148846 h 383916"/>
                <a:gd name="connsiteX50" fmla="*/ 75839 w 377622"/>
                <a:gd name="connsiteY50" fmla="*/ 150734 h 383916"/>
                <a:gd name="connsiteX51" fmla="*/ 170874 w 377622"/>
                <a:gd name="connsiteY51" fmla="*/ 150734 h 383916"/>
                <a:gd name="connsiteX52" fmla="*/ 170874 w 377622"/>
                <a:gd name="connsiteY52" fmla="*/ 97238 h 383916"/>
                <a:gd name="connsiteX53" fmla="*/ 31783 w 377622"/>
                <a:gd name="connsiteY53" fmla="*/ 96608 h 383916"/>
                <a:gd name="connsiteX54" fmla="*/ 31783 w 377622"/>
                <a:gd name="connsiteY54" fmla="*/ 96608 h 38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77622" h="383916">
                  <a:moveTo>
                    <a:pt x="31783" y="96608"/>
                  </a:moveTo>
                  <a:cubicBezTo>
                    <a:pt x="21713" y="96608"/>
                    <a:pt x="17937" y="97238"/>
                    <a:pt x="4720" y="98497"/>
                  </a:cubicBezTo>
                  <a:lnTo>
                    <a:pt x="4720" y="73322"/>
                  </a:lnTo>
                  <a:cubicBezTo>
                    <a:pt x="17308" y="75210"/>
                    <a:pt x="22972" y="75210"/>
                    <a:pt x="31783" y="75210"/>
                  </a:cubicBezTo>
                  <a:lnTo>
                    <a:pt x="171504" y="75210"/>
                  </a:lnTo>
                  <a:lnTo>
                    <a:pt x="171504" y="31783"/>
                  </a:lnTo>
                  <a:cubicBezTo>
                    <a:pt x="171504" y="26748"/>
                    <a:pt x="170874" y="21713"/>
                    <a:pt x="170874" y="16678"/>
                  </a:cubicBezTo>
                  <a:lnTo>
                    <a:pt x="169615" y="8497"/>
                  </a:lnTo>
                  <a:lnTo>
                    <a:pt x="168986" y="4720"/>
                  </a:lnTo>
                  <a:lnTo>
                    <a:pt x="211783" y="4720"/>
                  </a:lnTo>
                  <a:cubicBezTo>
                    <a:pt x="209895" y="20455"/>
                    <a:pt x="209266" y="22972"/>
                    <a:pt x="209266" y="31783"/>
                  </a:cubicBezTo>
                  <a:lnTo>
                    <a:pt x="209266" y="75210"/>
                  </a:lnTo>
                  <a:lnTo>
                    <a:pt x="351503" y="75210"/>
                  </a:lnTo>
                  <a:cubicBezTo>
                    <a:pt x="360944" y="75210"/>
                    <a:pt x="367238" y="74580"/>
                    <a:pt x="378567" y="73322"/>
                  </a:cubicBezTo>
                  <a:lnTo>
                    <a:pt x="378567" y="98497"/>
                  </a:lnTo>
                  <a:lnTo>
                    <a:pt x="374161" y="97867"/>
                  </a:lnTo>
                  <a:lnTo>
                    <a:pt x="368497" y="97238"/>
                  </a:lnTo>
                  <a:cubicBezTo>
                    <a:pt x="364091" y="96608"/>
                    <a:pt x="358427" y="96608"/>
                    <a:pt x="351503" y="96608"/>
                  </a:cubicBezTo>
                  <a:lnTo>
                    <a:pt x="209266" y="96608"/>
                  </a:lnTo>
                  <a:lnTo>
                    <a:pt x="209266" y="150105"/>
                  </a:lnTo>
                  <a:lnTo>
                    <a:pt x="311224" y="150105"/>
                  </a:lnTo>
                  <a:cubicBezTo>
                    <a:pt x="325699" y="150105"/>
                    <a:pt x="330734" y="150105"/>
                    <a:pt x="344581" y="148217"/>
                  </a:cubicBezTo>
                  <a:cubicBezTo>
                    <a:pt x="342692" y="161434"/>
                    <a:pt x="342063" y="167727"/>
                    <a:pt x="342063" y="183462"/>
                  </a:cubicBezTo>
                  <a:lnTo>
                    <a:pt x="342063" y="303042"/>
                  </a:lnTo>
                  <a:cubicBezTo>
                    <a:pt x="342063" y="321294"/>
                    <a:pt x="335140" y="330105"/>
                    <a:pt x="320035" y="330105"/>
                  </a:cubicBezTo>
                  <a:cubicBezTo>
                    <a:pt x="306818" y="330105"/>
                    <a:pt x="285420" y="327587"/>
                    <a:pt x="265280" y="323811"/>
                  </a:cubicBezTo>
                  <a:lnTo>
                    <a:pt x="243252" y="321923"/>
                  </a:lnTo>
                  <a:lnTo>
                    <a:pt x="239476" y="301154"/>
                  </a:lnTo>
                  <a:cubicBezTo>
                    <a:pt x="260874" y="303042"/>
                    <a:pt x="279126" y="303671"/>
                    <a:pt x="294231" y="303671"/>
                  </a:cubicBezTo>
                  <a:cubicBezTo>
                    <a:pt x="302413" y="303671"/>
                    <a:pt x="304301" y="301783"/>
                    <a:pt x="304301" y="292343"/>
                  </a:cubicBezTo>
                  <a:lnTo>
                    <a:pt x="304301" y="170874"/>
                  </a:lnTo>
                  <a:lnTo>
                    <a:pt x="209266" y="170874"/>
                  </a:lnTo>
                  <a:lnTo>
                    <a:pt x="209266" y="357797"/>
                  </a:lnTo>
                  <a:cubicBezTo>
                    <a:pt x="209266" y="366608"/>
                    <a:pt x="209266" y="367867"/>
                    <a:pt x="211783" y="384860"/>
                  </a:cubicBezTo>
                  <a:lnTo>
                    <a:pt x="168986" y="384860"/>
                  </a:lnTo>
                  <a:lnTo>
                    <a:pt x="169615" y="382972"/>
                  </a:lnTo>
                  <a:lnTo>
                    <a:pt x="170245" y="374790"/>
                  </a:lnTo>
                  <a:cubicBezTo>
                    <a:pt x="170874" y="369126"/>
                    <a:pt x="171504" y="364720"/>
                    <a:pt x="171504" y="357797"/>
                  </a:cubicBezTo>
                  <a:lnTo>
                    <a:pt x="171504" y="170874"/>
                  </a:lnTo>
                  <a:lnTo>
                    <a:pt x="82762" y="170874"/>
                  </a:lnTo>
                  <a:lnTo>
                    <a:pt x="82762" y="305559"/>
                  </a:lnTo>
                  <a:cubicBezTo>
                    <a:pt x="82762" y="311853"/>
                    <a:pt x="82762" y="313741"/>
                    <a:pt x="84650" y="327587"/>
                  </a:cubicBezTo>
                  <a:lnTo>
                    <a:pt x="85280" y="333252"/>
                  </a:lnTo>
                  <a:lnTo>
                    <a:pt x="41853" y="333252"/>
                  </a:lnTo>
                  <a:lnTo>
                    <a:pt x="42483" y="331364"/>
                  </a:lnTo>
                  <a:lnTo>
                    <a:pt x="43112" y="323182"/>
                  </a:lnTo>
                  <a:cubicBezTo>
                    <a:pt x="43741" y="317517"/>
                    <a:pt x="44371" y="313112"/>
                    <a:pt x="44371" y="306189"/>
                  </a:cubicBezTo>
                  <a:lnTo>
                    <a:pt x="44371" y="184091"/>
                  </a:lnTo>
                  <a:lnTo>
                    <a:pt x="44371" y="179685"/>
                  </a:lnTo>
                  <a:cubicBezTo>
                    <a:pt x="44371" y="168357"/>
                    <a:pt x="43741" y="162692"/>
                    <a:pt x="41853" y="148846"/>
                  </a:cubicBezTo>
                  <a:cubicBezTo>
                    <a:pt x="53811" y="150105"/>
                    <a:pt x="60734" y="150734"/>
                    <a:pt x="75839" y="150734"/>
                  </a:cubicBezTo>
                  <a:lnTo>
                    <a:pt x="170874" y="150734"/>
                  </a:lnTo>
                  <a:lnTo>
                    <a:pt x="170874" y="97238"/>
                  </a:lnTo>
                  <a:lnTo>
                    <a:pt x="31783" y="96608"/>
                  </a:lnTo>
                  <a:lnTo>
                    <a:pt x="31783" y="96608"/>
                  </a:lnTo>
                  <a:close/>
                </a:path>
              </a:pathLst>
            </a:custGeom>
            <a:solidFill>
              <a:srgbClr val="FFFFFF"/>
            </a:solidFill>
            <a:ln w="9525" cap="flat">
              <a:noFill/>
              <a:prstDash val="solid"/>
              <a:miter/>
            </a:ln>
          </p:spPr>
          <p:txBody>
            <a:bodyPr rtlCol="0" anchor="ctr"/>
            <a:lstStyle/>
            <a:p>
              <a:endParaRPr lang="ja-JP" altLang="en-US" sz="1801"/>
            </a:p>
          </p:txBody>
        </p:sp>
        <p:sp>
          <p:nvSpPr>
            <p:cNvPr id="20" name="フリーフォーム: 図形 81">
              <a:extLst>
                <a:ext uri="{FF2B5EF4-FFF2-40B4-BE49-F238E27FC236}">
                  <a16:creationId xmlns:a16="http://schemas.microsoft.com/office/drawing/2014/main" id="{8C65C891-39A6-48FB-9582-D09E4F4E7556}"/>
                </a:ext>
              </a:extLst>
            </p:cNvPr>
            <p:cNvSpPr/>
            <p:nvPr/>
          </p:nvSpPr>
          <p:spPr>
            <a:xfrm>
              <a:off x="4361854" y="7460173"/>
              <a:ext cx="585315" cy="648252"/>
            </a:xfrm>
            <a:custGeom>
              <a:avLst/>
              <a:gdLst>
                <a:gd name="connsiteX0" fmla="*/ 168920 w 585314"/>
                <a:gd name="connsiteY0" fmla="*/ 4720 h 648251"/>
                <a:gd name="connsiteX1" fmla="*/ 149410 w 585314"/>
                <a:gd name="connsiteY1" fmla="*/ 36818 h 648251"/>
                <a:gd name="connsiteX2" fmla="*/ 100319 w 585314"/>
                <a:gd name="connsiteY2" fmla="*/ 36818 h 648251"/>
                <a:gd name="connsiteX3" fmla="*/ 29830 w 585314"/>
                <a:gd name="connsiteY3" fmla="*/ 154511 h 648251"/>
                <a:gd name="connsiteX4" fmla="*/ 78920 w 585314"/>
                <a:gd name="connsiteY4" fmla="*/ 154511 h 648251"/>
                <a:gd name="connsiteX5" fmla="*/ 9690 w 585314"/>
                <a:gd name="connsiteY5" fmla="*/ 269685 h 648251"/>
                <a:gd name="connsiteX6" fmla="*/ 126123 w 585314"/>
                <a:gd name="connsiteY6" fmla="*/ 389895 h 648251"/>
                <a:gd name="connsiteX7" fmla="*/ 162627 w 585314"/>
                <a:gd name="connsiteY7" fmla="*/ 389895 h 648251"/>
                <a:gd name="connsiteX8" fmla="*/ 9060 w 585314"/>
                <a:gd name="connsiteY8" fmla="*/ 646678 h 648251"/>
                <a:gd name="connsiteX9" fmla="*/ 197871 w 585314"/>
                <a:gd name="connsiteY9" fmla="*/ 646678 h 648251"/>
                <a:gd name="connsiteX10" fmla="*/ 352067 w 585314"/>
                <a:gd name="connsiteY10" fmla="*/ 389895 h 648251"/>
                <a:gd name="connsiteX11" fmla="*/ 389830 w 585314"/>
                <a:gd name="connsiteY11" fmla="*/ 389895 h 648251"/>
                <a:gd name="connsiteX12" fmla="*/ 235634 w 585314"/>
                <a:gd name="connsiteY12" fmla="*/ 646678 h 648251"/>
                <a:gd name="connsiteX13" fmla="*/ 506892 w 585314"/>
                <a:gd name="connsiteY13" fmla="*/ 646678 h 648251"/>
                <a:gd name="connsiteX14" fmla="*/ 577382 w 585314"/>
                <a:gd name="connsiteY14" fmla="*/ 528986 h 648251"/>
                <a:gd name="connsiteX15" fmla="*/ 495564 w 585314"/>
                <a:gd name="connsiteY15" fmla="*/ 528986 h 648251"/>
                <a:gd name="connsiteX16" fmla="*/ 577382 w 585314"/>
                <a:gd name="connsiteY16" fmla="*/ 392413 h 648251"/>
                <a:gd name="connsiteX17" fmla="*/ 487382 w 585314"/>
                <a:gd name="connsiteY17" fmla="*/ 272203 h 648251"/>
                <a:gd name="connsiteX18" fmla="*/ 423186 w 585314"/>
                <a:gd name="connsiteY18" fmla="*/ 272203 h 648251"/>
                <a:gd name="connsiteX19" fmla="*/ 583676 w 585314"/>
                <a:gd name="connsiteY19" fmla="*/ 4720 h 648251"/>
                <a:gd name="connsiteX20" fmla="*/ 394865 w 585314"/>
                <a:gd name="connsiteY20" fmla="*/ 4720 h 648251"/>
                <a:gd name="connsiteX21" fmla="*/ 375354 w 585314"/>
                <a:gd name="connsiteY21" fmla="*/ 36818 h 648251"/>
                <a:gd name="connsiteX22" fmla="*/ 338851 w 585314"/>
                <a:gd name="connsiteY22" fmla="*/ 36818 h 648251"/>
                <a:gd name="connsiteX23" fmla="*/ 358361 w 585314"/>
                <a:gd name="connsiteY23" fmla="*/ 4720 h 648251"/>
                <a:gd name="connsiteX24" fmla="*/ 168920 w 585314"/>
                <a:gd name="connsiteY24" fmla="*/ 4720 h 648251"/>
                <a:gd name="connsiteX25" fmla="*/ 267732 w 585314"/>
                <a:gd name="connsiteY25" fmla="*/ 154511 h 648251"/>
                <a:gd name="connsiteX26" fmla="*/ 304235 w 585314"/>
                <a:gd name="connsiteY26" fmla="*/ 154511 h 648251"/>
                <a:gd name="connsiteX27" fmla="*/ 233746 w 585314"/>
                <a:gd name="connsiteY27" fmla="*/ 272203 h 648251"/>
                <a:gd name="connsiteX28" fmla="*/ 197242 w 585314"/>
                <a:gd name="connsiteY28" fmla="*/ 272203 h 648251"/>
                <a:gd name="connsiteX29" fmla="*/ 267732 w 585314"/>
                <a:gd name="connsiteY29" fmla="*/ 154511 h 648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5314" h="648251">
                  <a:moveTo>
                    <a:pt x="168920" y="4720"/>
                  </a:moveTo>
                  <a:lnTo>
                    <a:pt x="149410" y="36818"/>
                  </a:lnTo>
                  <a:lnTo>
                    <a:pt x="100319" y="36818"/>
                  </a:lnTo>
                  <a:lnTo>
                    <a:pt x="29830" y="154511"/>
                  </a:lnTo>
                  <a:lnTo>
                    <a:pt x="78920" y="154511"/>
                  </a:lnTo>
                  <a:lnTo>
                    <a:pt x="9690" y="269685"/>
                  </a:lnTo>
                  <a:cubicBezTo>
                    <a:pt x="-9821" y="328846"/>
                    <a:pt x="27941" y="389895"/>
                    <a:pt x="126123" y="389895"/>
                  </a:cubicBezTo>
                  <a:lnTo>
                    <a:pt x="162627" y="389895"/>
                  </a:lnTo>
                  <a:lnTo>
                    <a:pt x="9060" y="646678"/>
                  </a:lnTo>
                  <a:lnTo>
                    <a:pt x="197871" y="646678"/>
                  </a:lnTo>
                  <a:lnTo>
                    <a:pt x="352067" y="389895"/>
                  </a:lnTo>
                  <a:lnTo>
                    <a:pt x="389830" y="389895"/>
                  </a:lnTo>
                  <a:lnTo>
                    <a:pt x="235634" y="646678"/>
                  </a:lnTo>
                  <a:lnTo>
                    <a:pt x="506892" y="646678"/>
                  </a:lnTo>
                  <a:lnTo>
                    <a:pt x="577382" y="528986"/>
                  </a:lnTo>
                  <a:lnTo>
                    <a:pt x="495564" y="528986"/>
                  </a:lnTo>
                  <a:lnTo>
                    <a:pt x="577382" y="392413"/>
                  </a:lnTo>
                  <a:cubicBezTo>
                    <a:pt x="606333" y="330734"/>
                    <a:pt x="551578" y="272203"/>
                    <a:pt x="487382" y="272203"/>
                  </a:cubicBezTo>
                  <a:lnTo>
                    <a:pt x="423186" y="272203"/>
                  </a:lnTo>
                  <a:lnTo>
                    <a:pt x="583676" y="4720"/>
                  </a:lnTo>
                  <a:lnTo>
                    <a:pt x="394865" y="4720"/>
                  </a:lnTo>
                  <a:lnTo>
                    <a:pt x="375354" y="36818"/>
                  </a:lnTo>
                  <a:lnTo>
                    <a:pt x="338851" y="36818"/>
                  </a:lnTo>
                  <a:lnTo>
                    <a:pt x="358361" y="4720"/>
                  </a:lnTo>
                  <a:cubicBezTo>
                    <a:pt x="357732" y="4720"/>
                    <a:pt x="168920" y="4720"/>
                    <a:pt x="168920" y="4720"/>
                  </a:cubicBezTo>
                  <a:close/>
                  <a:moveTo>
                    <a:pt x="267732" y="154511"/>
                  </a:moveTo>
                  <a:lnTo>
                    <a:pt x="304235" y="154511"/>
                  </a:lnTo>
                  <a:lnTo>
                    <a:pt x="233746" y="272203"/>
                  </a:lnTo>
                  <a:lnTo>
                    <a:pt x="197242" y="272203"/>
                  </a:lnTo>
                  <a:lnTo>
                    <a:pt x="267732" y="154511"/>
                  </a:lnTo>
                  <a:close/>
                </a:path>
              </a:pathLst>
            </a:custGeom>
            <a:solidFill>
              <a:srgbClr val="FFFFFF"/>
            </a:solidFill>
            <a:ln w="9525" cap="flat">
              <a:noFill/>
              <a:prstDash val="solid"/>
              <a:miter/>
            </a:ln>
          </p:spPr>
          <p:txBody>
            <a:bodyPr rtlCol="0" anchor="ctr"/>
            <a:lstStyle/>
            <a:p>
              <a:endParaRPr lang="ja-JP" altLang="en-US" sz="1801"/>
            </a:p>
          </p:txBody>
        </p:sp>
        <p:sp>
          <p:nvSpPr>
            <p:cNvPr id="21" name="フリーフォーム: 図形 82">
              <a:extLst>
                <a:ext uri="{FF2B5EF4-FFF2-40B4-BE49-F238E27FC236}">
                  <a16:creationId xmlns:a16="http://schemas.microsoft.com/office/drawing/2014/main" id="{40072153-B9C9-400D-BE35-0BEB580C0E3D}"/>
                </a:ext>
              </a:extLst>
            </p:cNvPr>
            <p:cNvSpPr/>
            <p:nvPr/>
          </p:nvSpPr>
          <p:spPr>
            <a:xfrm>
              <a:off x="4234026" y="7331782"/>
              <a:ext cx="1894406" cy="906294"/>
            </a:xfrm>
            <a:custGeom>
              <a:avLst/>
              <a:gdLst>
                <a:gd name="connsiteX0" fmla="*/ 4720 w 1894405"/>
                <a:gd name="connsiteY0" fmla="*/ 4720 h 906293"/>
                <a:gd name="connsiteX1" fmla="*/ 1892832 w 1894405"/>
                <a:gd name="connsiteY1" fmla="*/ 4720 h 906293"/>
                <a:gd name="connsiteX2" fmla="*/ 1892832 w 1894405"/>
                <a:gd name="connsiteY2" fmla="*/ 903462 h 906293"/>
                <a:gd name="connsiteX3" fmla="*/ 4720 w 1894405"/>
                <a:gd name="connsiteY3" fmla="*/ 903462 h 906293"/>
              </a:gdLst>
              <a:ahLst/>
              <a:cxnLst>
                <a:cxn ang="0">
                  <a:pos x="connsiteX0" y="connsiteY0"/>
                </a:cxn>
                <a:cxn ang="0">
                  <a:pos x="connsiteX1" y="connsiteY1"/>
                </a:cxn>
                <a:cxn ang="0">
                  <a:pos x="connsiteX2" y="connsiteY2"/>
                </a:cxn>
                <a:cxn ang="0">
                  <a:pos x="connsiteX3" y="connsiteY3"/>
                </a:cxn>
              </a:cxnLst>
              <a:rect l="l" t="t" r="r" b="b"/>
              <a:pathLst>
                <a:path w="1894405" h="906293">
                  <a:moveTo>
                    <a:pt x="4720" y="4720"/>
                  </a:moveTo>
                  <a:lnTo>
                    <a:pt x="1892832" y="4720"/>
                  </a:lnTo>
                  <a:lnTo>
                    <a:pt x="1892832" y="903462"/>
                  </a:lnTo>
                  <a:lnTo>
                    <a:pt x="4720" y="903462"/>
                  </a:lnTo>
                  <a:close/>
                </a:path>
              </a:pathLst>
            </a:custGeom>
            <a:noFill/>
            <a:ln w="9525" cap="flat">
              <a:noFill/>
              <a:prstDash val="solid"/>
              <a:miter/>
            </a:ln>
          </p:spPr>
          <p:txBody>
            <a:bodyPr rtlCol="0" anchor="ctr"/>
            <a:lstStyle/>
            <a:p>
              <a:endParaRPr lang="ja-JP" altLang="en-US" sz="1801"/>
            </a:p>
          </p:txBody>
        </p:sp>
      </p:grpSp>
      <p:grpSp>
        <p:nvGrpSpPr>
          <p:cNvPr id="40" name="グラフィックス 12">
            <a:extLst>
              <a:ext uri="{FF2B5EF4-FFF2-40B4-BE49-F238E27FC236}">
                <a16:creationId xmlns:a16="http://schemas.microsoft.com/office/drawing/2014/main" id="{963C624E-5183-46E6-935E-6E443507F04A}"/>
              </a:ext>
            </a:extLst>
          </p:cNvPr>
          <p:cNvGrpSpPr/>
          <p:nvPr/>
        </p:nvGrpSpPr>
        <p:grpSpPr>
          <a:xfrm>
            <a:off x="10913252" y="30389"/>
            <a:ext cx="1166897" cy="447154"/>
            <a:chOff x="8113100" y="5163163"/>
            <a:chExt cx="3423966" cy="1323550"/>
          </a:xfrm>
        </p:grpSpPr>
        <p:sp>
          <p:nvSpPr>
            <p:cNvPr id="41" name="フリーフォーム: 図形 42">
              <a:extLst>
                <a:ext uri="{FF2B5EF4-FFF2-40B4-BE49-F238E27FC236}">
                  <a16:creationId xmlns:a16="http://schemas.microsoft.com/office/drawing/2014/main" id="{6656824B-1A4B-4B0D-B483-BE52AE4433C2}"/>
                </a:ext>
              </a:extLst>
            </p:cNvPr>
            <p:cNvSpPr/>
            <p:nvPr/>
          </p:nvSpPr>
          <p:spPr>
            <a:xfrm>
              <a:off x="9725817" y="5190497"/>
              <a:ext cx="345274" cy="546684"/>
            </a:xfrm>
            <a:custGeom>
              <a:avLst/>
              <a:gdLst>
                <a:gd name="connsiteX0" fmla="*/ 70493 w 345273"/>
                <a:gd name="connsiteY0" fmla="*/ 384117 h 546683"/>
                <a:gd name="connsiteX1" fmla="*/ 320817 w 345273"/>
                <a:gd name="connsiteY1" fmla="*/ 504963 h 546683"/>
                <a:gd name="connsiteX2" fmla="*/ 332326 w 345273"/>
                <a:gd name="connsiteY2" fmla="*/ 513595 h 546683"/>
                <a:gd name="connsiteX3" fmla="*/ 326572 w 345273"/>
                <a:gd name="connsiteY3" fmla="*/ 527981 h 546683"/>
                <a:gd name="connsiteX4" fmla="*/ 315062 w 345273"/>
                <a:gd name="connsiteY4" fmla="*/ 525104 h 546683"/>
                <a:gd name="connsiteX5" fmla="*/ 133794 w 345273"/>
                <a:gd name="connsiteY5" fmla="*/ 435908 h 546683"/>
                <a:gd name="connsiteX6" fmla="*/ 61862 w 345273"/>
                <a:gd name="connsiteY6" fmla="*/ 418645 h 546683"/>
                <a:gd name="connsiteX7" fmla="*/ 30211 w 345273"/>
                <a:gd name="connsiteY7" fmla="*/ 407136 h 546683"/>
                <a:gd name="connsiteX8" fmla="*/ 21580 w 345273"/>
                <a:gd name="connsiteY8" fmla="*/ 381240 h 546683"/>
                <a:gd name="connsiteX9" fmla="*/ 30211 w 345273"/>
                <a:gd name="connsiteY9" fmla="*/ 358222 h 546683"/>
                <a:gd name="connsiteX10" fmla="*/ 214358 w 345273"/>
                <a:gd name="connsiteY10" fmla="*/ 105021 h 546683"/>
                <a:gd name="connsiteX11" fmla="*/ 269026 w 345273"/>
                <a:gd name="connsiteY11" fmla="*/ 24457 h 546683"/>
                <a:gd name="connsiteX12" fmla="*/ 274780 w 345273"/>
                <a:gd name="connsiteY12" fmla="*/ 21580 h 546683"/>
                <a:gd name="connsiteX13" fmla="*/ 300676 w 345273"/>
                <a:gd name="connsiteY13" fmla="*/ 50352 h 546683"/>
                <a:gd name="connsiteX14" fmla="*/ 300676 w 345273"/>
                <a:gd name="connsiteY14" fmla="*/ 58984 h 546683"/>
                <a:gd name="connsiteX15" fmla="*/ 234498 w 345273"/>
                <a:gd name="connsiteY15" fmla="*/ 153935 h 546683"/>
                <a:gd name="connsiteX16" fmla="*/ 73371 w 345273"/>
                <a:gd name="connsiteY16" fmla="*/ 375485 h 546683"/>
                <a:gd name="connsiteX17" fmla="*/ 70493 w 345273"/>
                <a:gd name="connsiteY17" fmla="*/ 384117 h 546683"/>
                <a:gd name="connsiteX18" fmla="*/ 70493 w 345273"/>
                <a:gd name="connsiteY18" fmla="*/ 384117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45273" h="546683">
                  <a:moveTo>
                    <a:pt x="70493" y="384117"/>
                  </a:moveTo>
                  <a:cubicBezTo>
                    <a:pt x="159689" y="410013"/>
                    <a:pt x="243130" y="450295"/>
                    <a:pt x="320817" y="504963"/>
                  </a:cubicBezTo>
                  <a:cubicBezTo>
                    <a:pt x="326572" y="507840"/>
                    <a:pt x="329449" y="510718"/>
                    <a:pt x="332326" y="513595"/>
                  </a:cubicBezTo>
                  <a:cubicBezTo>
                    <a:pt x="338081" y="522227"/>
                    <a:pt x="338081" y="527981"/>
                    <a:pt x="326572" y="527981"/>
                  </a:cubicBezTo>
                  <a:cubicBezTo>
                    <a:pt x="323694" y="527981"/>
                    <a:pt x="317940" y="527981"/>
                    <a:pt x="315062" y="525104"/>
                  </a:cubicBezTo>
                  <a:cubicBezTo>
                    <a:pt x="254640" y="493454"/>
                    <a:pt x="194217" y="461804"/>
                    <a:pt x="133794" y="435908"/>
                  </a:cubicBezTo>
                  <a:cubicBezTo>
                    <a:pt x="122285" y="430154"/>
                    <a:pt x="99266" y="427276"/>
                    <a:pt x="61862" y="418645"/>
                  </a:cubicBezTo>
                  <a:cubicBezTo>
                    <a:pt x="47475" y="415767"/>
                    <a:pt x="35966" y="412890"/>
                    <a:pt x="30211" y="407136"/>
                  </a:cubicBezTo>
                  <a:cubicBezTo>
                    <a:pt x="24457" y="401381"/>
                    <a:pt x="21580" y="392749"/>
                    <a:pt x="21580" y="381240"/>
                  </a:cubicBezTo>
                  <a:cubicBezTo>
                    <a:pt x="21580" y="375485"/>
                    <a:pt x="24457" y="366854"/>
                    <a:pt x="30211" y="358222"/>
                  </a:cubicBezTo>
                  <a:cubicBezTo>
                    <a:pt x="87757" y="271903"/>
                    <a:pt x="151057" y="185585"/>
                    <a:pt x="214358" y="105021"/>
                  </a:cubicBezTo>
                  <a:cubicBezTo>
                    <a:pt x="234498" y="79125"/>
                    <a:pt x="251762" y="53230"/>
                    <a:pt x="269026" y="24457"/>
                  </a:cubicBezTo>
                  <a:cubicBezTo>
                    <a:pt x="269026" y="21580"/>
                    <a:pt x="271903" y="21580"/>
                    <a:pt x="274780" y="21580"/>
                  </a:cubicBezTo>
                  <a:cubicBezTo>
                    <a:pt x="289167" y="27334"/>
                    <a:pt x="297799" y="35966"/>
                    <a:pt x="300676" y="50352"/>
                  </a:cubicBezTo>
                  <a:cubicBezTo>
                    <a:pt x="300676" y="53230"/>
                    <a:pt x="300676" y="56107"/>
                    <a:pt x="300676" y="58984"/>
                  </a:cubicBezTo>
                  <a:cubicBezTo>
                    <a:pt x="283412" y="87757"/>
                    <a:pt x="263271" y="119407"/>
                    <a:pt x="234498" y="153935"/>
                  </a:cubicBezTo>
                  <a:cubicBezTo>
                    <a:pt x="205726" y="191339"/>
                    <a:pt x="151057" y="266149"/>
                    <a:pt x="73371" y="375485"/>
                  </a:cubicBezTo>
                  <a:cubicBezTo>
                    <a:pt x="67616" y="381240"/>
                    <a:pt x="67616" y="384117"/>
                    <a:pt x="70493" y="384117"/>
                  </a:cubicBezTo>
                  <a:cubicBezTo>
                    <a:pt x="70493" y="384117"/>
                    <a:pt x="70493" y="384117"/>
                    <a:pt x="70493" y="384117"/>
                  </a:cubicBezTo>
                  <a:close/>
                </a:path>
              </a:pathLst>
            </a:custGeom>
            <a:solidFill>
              <a:schemeClr val="bg1"/>
            </a:solidFill>
            <a:ln w="9525" cap="flat">
              <a:noFill/>
              <a:prstDash val="solid"/>
              <a:miter/>
            </a:ln>
          </p:spPr>
          <p:txBody>
            <a:bodyPr rtlCol="0" anchor="ctr"/>
            <a:lstStyle/>
            <a:p>
              <a:endParaRPr lang="ja-JP" altLang="en-US" sz="1801"/>
            </a:p>
          </p:txBody>
        </p:sp>
        <p:sp>
          <p:nvSpPr>
            <p:cNvPr id="42" name="フリーフォーム: 図形 43">
              <a:extLst>
                <a:ext uri="{FF2B5EF4-FFF2-40B4-BE49-F238E27FC236}">
                  <a16:creationId xmlns:a16="http://schemas.microsoft.com/office/drawing/2014/main" id="{14CA0EFA-E0C3-4AFB-9E67-1E73F5282BB4}"/>
                </a:ext>
              </a:extLst>
            </p:cNvPr>
            <p:cNvSpPr/>
            <p:nvPr/>
          </p:nvSpPr>
          <p:spPr>
            <a:xfrm>
              <a:off x="10166041" y="5256415"/>
              <a:ext cx="345274" cy="374047"/>
            </a:xfrm>
            <a:custGeom>
              <a:avLst/>
              <a:gdLst>
                <a:gd name="connsiteX0" fmla="*/ 208603 w 345273"/>
                <a:gd name="connsiteY0" fmla="*/ 47735 h 374046"/>
                <a:gd name="connsiteX1" fmla="*/ 231621 w 345273"/>
                <a:gd name="connsiteY1" fmla="*/ 79385 h 374046"/>
                <a:gd name="connsiteX2" fmla="*/ 225867 w 345273"/>
                <a:gd name="connsiteY2" fmla="*/ 85139 h 374046"/>
                <a:gd name="connsiteX3" fmla="*/ 168321 w 345273"/>
                <a:gd name="connsiteY3" fmla="*/ 122544 h 374046"/>
                <a:gd name="connsiteX4" fmla="*/ 148180 w 345273"/>
                <a:gd name="connsiteY4" fmla="*/ 142685 h 374046"/>
                <a:gd name="connsiteX5" fmla="*/ 136671 w 345273"/>
                <a:gd name="connsiteY5" fmla="*/ 168580 h 374046"/>
                <a:gd name="connsiteX6" fmla="*/ 133794 w 345273"/>
                <a:gd name="connsiteY6" fmla="*/ 182967 h 374046"/>
                <a:gd name="connsiteX7" fmla="*/ 148180 w 345273"/>
                <a:gd name="connsiteY7" fmla="*/ 188721 h 374046"/>
                <a:gd name="connsiteX8" fmla="*/ 153935 w 345273"/>
                <a:gd name="connsiteY8" fmla="*/ 182967 h 374046"/>
                <a:gd name="connsiteX9" fmla="*/ 199971 w 345273"/>
                <a:gd name="connsiteY9" fmla="*/ 134053 h 374046"/>
                <a:gd name="connsiteX10" fmla="*/ 248885 w 345273"/>
                <a:gd name="connsiteY10" fmla="*/ 145562 h 374046"/>
                <a:gd name="connsiteX11" fmla="*/ 246008 w 345273"/>
                <a:gd name="connsiteY11" fmla="*/ 157071 h 374046"/>
                <a:gd name="connsiteX12" fmla="*/ 243130 w 345273"/>
                <a:gd name="connsiteY12" fmla="*/ 157071 h 374046"/>
                <a:gd name="connsiteX13" fmla="*/ 199971 w 345273"/>
                <a:gd name="connsiteY13" fmla="*/ 188721 h 374046"/>
                <a:gd name="connsiteX14" fmla="*/ 202849 w 345273"/>
                <a:gd name="connsiteY14" fmla="*/ 197353 h 374046"/>
                <a:gd name="connsiteX15" fmla="*/ 202849 w 345273"/>
                <a:gd name="connsiteY15" fmla="*/ 197353 h 374046"/>
                <a:gd name="connsiteX16" fmla="*/ 246008 w 345273"/>
                <a:gd name="connsiteY16" fmla="*/ 220372 h 374046"/>
                <a:gd name="connsiteX17" fmla="*/ 254639 w 345273"/>
                <a:gd name="connsiteY17" fmla="*/ 234758 h 374046"/>
                <a:gd name="connsiteX18" fmla="*/ 246008 w 345273"/>
                <a:gd name="connsiteY18" fmla="*/ 249144 h 374046"/>
                <a:gd name="connsiteX19" fmla="*/ 237376 w 345273"/>
                <a:gd name="connsiteY19" fmla="*/ 249144 h 374046"/>
                <a:gd name="connsiteX20" fmla="*/ 174076 w 345273"/>
                <a:gd name="connsiteY20" fmla="*/ 234758 h 374046"/>
                <a:gd name="connsiteX21" fmla="*/ 168321 w 345273"/>
                <a:gd name="connsiteY21" fmla="*/ 237635 h 374046"/>
                <a:gd name="connsiteX22" fmla="*/ 145303 w 345273"/>
                <a:gd name="connsiteY22" fmla="*/ 295181 h 374046"/>
                <a:gd name="connsiteX23" fmla="*/ 156812 w 345273"/>
                <a:gd name="connsiteY23" fmla="*/ 312445 h 374046"/>
                <a:gd name="connsiteX24" fmla="*/ 156812 w 345273"/>
                <a:gd name="connsiteY24" fmla="*/ 312445 h 374046"/>
                <a:gd name="connsiteX25" fmla="*/ 185585 w 345273"/>
                <a:gd name="connsiteY25" fmla="*/ 312445 h 374046"/>
                <a:gd name="connsiteX26" fmla="*/ 214358 w 345273"/>
                <a:gd name="connsiteY26" fmla="*/ 303813 h 374046"/>
                <a:gd name="connsiteX27" fmla="*/ 277658 w 345273"/>
                <a:gd name="connsiteY27" fmla="*/ 269285 h 374046"/>
                <a:gd name="connsiteX28" fmla="*/ 306431 w 345273"/>
                <a:gd name="connsiteY28" fmla="*/ 257776 h 374046"/>
                <a:gd name="connsiteX29" fmla="*/ 335203 w 345273"/>
                <a:gd name="connsiteY29" fmla="*/ 280795 h 374046"/>
                <a:gd name="connsiteX30" fmla="*/ 332326 w 345273"/>
                <a:gd name="connsiteY30" fmla="*/ 289426 h 374046"/>
                <a:gd name="connsiteX31" fmla="*/ 246008 w 345273"/>
                <a:gd name="connsiteY31" fmla="*/ 341217 h 374046"/>
                <a:gd name="connsiteX32" fmla="*/ 151057 w 345273"/>
                <a:gd name="connsiteY32" fmla="*/ 346972 h 374046"/>
                <a:gd name="connsiteX33" fmla="*/ 119407 w 345273"/>
                <a:gd name="connsiteY33" fmla="*/ 231881 h 374046"/>
                <a:gd name="connsiteX34" fmla="*/ 116530 w 345273"/>
                <a:gd name="connsiteY34" fmla="*/ 220372 h 374046"/>
                <a:gd name="connsiteX35" fmla="*/ 90634 w 345273"/>
                <a:gd name="connsiteY35" fmla="*/ 159949 h 374046"/>
                <a:gd name="connsiteX36" fmla="*/ 87757 w 345273"/>
                <a:gd name="connsiteY36" fmla="*/ 154194 h 374046"/>
                <a:gd name="connsiteX37" fmla="*/ 84880 w 345273"/>
                <a:gd name="connsiteY37" fmla="*/ 154194 h 374046"/>
                <a:gd name="connsiteX38" fmla="*/ 50352 w 345273"/>
                <a:gd name="connsiteY38" fmla="*/ 165703 h 374046"/>
                <a:gd name="connsiteX39" fmla="*/ 41721 w 345273"/>
                <a:gd name="connsiteY39" fmla="*/ 165703 h 374046"/>
                <a:gd name="connsiteX40" fmla="*/ 21580 w 345273"/>
                <a:gd name="connsiteY40" fmla="*/ 131176 h 374046"/>
                <a:gd name="connsiteX41" fmla="*/ 24457 w 345273"/>
                <a:gd name="connsiteY41" fmla="*/ 125421 h 374046"/>
                <a:gd name="connsiteX42" fmla="*/ 116530 w 345273"/>
                <a:gd name="connsiteY42" fmla="*/ 88017 h 374046"/>
                <a:gd name="connsiteX43" fmla="*/ 125162 w 345273"/>
                <a:gd name="connsiteY43" fmla="*/ 79385 h 374046"/>
                <a:gd name="connsiteX44" fmla="*/ 162567 w 345273"/>
                <a:gd name="connsiteY44" fmla="*/ 27594 h 374046"/>
                <a:gd name="connsiteX45" fmla="*/ 179830 w 345273"/>
                <a:gd name="connsiteY45" fmla="*/ 24716 h 374046"/>
                <a:gd name="connsiteX46" fmla="*/ 182707 w 345273"/>
                <a:gd name="connsiteY46" fmla="*/ 27594 h 374046"/>
                <a:gd name="connsiteX47" fmla="*/ 197094 w 345273"/>
                <a:gd name="connsiteY47" fmla="*/ 41980 h 374046"/>
                <a:gd name="connsiteX48" fmla="*/ 208603 w 345273"/>
                <a:gd name="connsiteY48" fmla="*/ 47735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5273" h="374046">
                  <a:moveTo>
                    <a:pt x="208603" y="47735"/>
                  </a:moveTo>
                  <a:cubicBezTo>
                    <a:pt x="231621" y="47735"/>
                    <a:pt x="240253" y="59244"/>
                    <a:pt x="231621" y="79385"/>
                  </a:cubicBezTo>
                  <a:cubicBezTo>
                    <a:pt x="231621" y="82262"/>
                    <a:pt x="228744" y="85139"/>
                    <a:pt x="225867" y="85139"/>
                  </a:cubicBezTo>
                  <a:cubicBezTo>
                    <a:pt x="205726" y="96648"/>
                    <a:pt x="188462" y="108158"/>
                    <a:pt x="168321" y="122544"/>
                  </a:cubicBezTo>
                  <a:cubicBezTo>
                    <a:pt x="159689" y="128299"/>
                    <a:pt x="153935" y="134053"/>
                    <a:pt x="148180" y="142685"/>
                  </a:cubicBezTo>
                  <a:cubicBezTo>
                    <a:pt x="142426" y="151317"/>
                    <a:pt x="139548" y="159949"/>
                    <a:pt x="136671" y="168580"/>
                  </a:cubicBezTo>
                  <a:cubicBezTo>
                    <a:pt x="133794" y="174335"/>
                    <a:pt x="133794" y="180090"/>
                    <a:pt x="133794" y="182967"/>
                  </a:cubicBezTo>
                  <a:cubicBezTo>
                    <a:pt x="133794" y="191599"/>
                    <a:pt x="139548" y="191599"/>
                    <a:pt x="148180" y="188721"/>
                  </a:cubicBezTo>
                  <a:cubicBezTo>
                    <a:pt x="151057" y="188721"/>
                    <a:pt x="153935" y="185844"/>
                    <a:pt x="153935" y="182967"/>
                  </a:cubicBezTo>
                  <a:cubicBezTo>
                    <a:pt x="171198" y="157071"/>
                    <a:pt x="185585" y="139808"/>
                    <a:pt x="199971" y="134053"/>
                  </a:cubicBezTo>
                  <a:cubicBezTo>
                    <a:pt x="220112" y="122544"/>
                    <a:pt x="237376" y="128299"/>
                    <a:pt x="248885" y="145562"/>
                  </a:cubicBezTo>
                  <a:cubicBezTo>
                    <a:pt x="251762" y="148439"/>
                    <a:pt x="251762" y="154194"/>
                    <a:pt x="246008" y="157071"/>
                  </a:cubicBezTo>
                  <a:cubicBezTo>
                    <a:pt x="246008" y="157071"/>
                    <a:pt x="243130" y="157071"/>
                    <a:pt x="243130" y="157071"/>
                  </a:cubicBezTo>
                  <a:cubicBezTo>
                    <a:pt x="228744" y="159949"/>
                    <a:pt x="214358" y="171458"/>
                    <a:pt x="199971" y="188721"/>
                  </a:cubicBezTo>
                  <a:cubicBezTo>
                    <a:pt x="197094" y="191599"/>
                    <a:pt x="197094" y="194476"/>
                    <a:pt x="202849" y="197353"/>
                  </a:cubicBezTo>
                  <a:cubicBezTo>
                    <a:pt x="202849" y="197353"/>
                    <a:pt x="202849" y="197353"/>
                    <a:pt x="202849" y="197353"/>
                  </a:cubicBezTo>
                  <a:cubicBezTo>
                    <a:pt x="220112" y="205985"/>
                    <a:pt x="234499" y="211740"/>
                    <a:pt x="246008" y="220372"/>
                  </a:cubicBezTo>
                  <a:cubicBezTo>
                    <a:pt x="251762" y="226126"/>
                    <a:pt x="254639" y="229003"/>
                    <a:pt x="254639" y="234758"/>
                  </a:cubicBezTo>
                  <a:cubicBezTo>
                    <a:pt x="254639" y="240513"/>
                    <a:pt x="251762" y="246267"/>
                    <a:pt x="246008" y="249144"/>
                  </a:cubicBezTo>
                  <a:cubicBezTo>
                    <a:pt x="243130" y="252022"/>
                    <a:pt x="240253" y="252022"/>
                    <a:pt x="237376" y="249144"/>
                  </a:cubicBezTo>
                  <a:cubicBezTo>
                    <a:pt x="220112" y="240513"/>
                    <a:pt x="197094" y="237635"/>
                    <a:pt x="174076" y="234758"/>
                  </a:cubicBezTo>
                  <a:cubicBezTo>
                    <a:pt x="171198" y="234758"/>
                    <a:pt x="168321" y="234758"/>
                    <a:pt x="168321" y="237635"/>
                  </a:cubicBezTo>
                  <a:cubicBezTo>
                    <a:pt x="156812" y="257776"/>
                    <a:pt x="148180" y="277917"/>
                    <a:pt x="145303" y="295181"/>
                  </a:cubicBezTo>
                  <a:cubicBezTo>
                    <a:pt x="142426" y="303813"/>
                    <a:pt x="148180" y="309567"/>
                    <a:pt x="156812" y="312445"/>
                  </a:cubicBezTo>
                  <a:cubicBezTo>
                    <a:pt x="156812" y="312445"/>
                    <a:pt x="156812" y="312445"/>
                    <a:pt x="156812" y="312445"/>
                  </a:cubicBezTo>
                  <a:cubicBezTo>
                    <a:pt x="165444" y="312445"/>
                    <a:pt x="174076" y="312445"/>
                    <a:pt x="185585" y="312445"/>
                  </a:cubicBezTo>
                  <a:cubicBezTo>
                    <a:pt x="194217" y="312445"/>
                    <a:pt x="202849" y="309567"/>
                    <a:pt x="214358" y="303813"/>
                  </a:cubicBezTo>
                  <a:cubicBezTo>
                    <a:pt x="237376" y="295181"/>
                    <a:pt x="257517" y="280795"/>
                    <a:pt x="277658" y="269285"/>
                  </a:cubicBezTo>
                  <a:cubicBezTo>
                    <a:pt x="289167" y="260654"/>
                    <a:pt x="300676" y="257776"/>
                    <a:pt x="306431" y="257776"/>
                  </a:cubicBezTo>
                  <a:cubicBezTo>
                    <a:pt x="317940" y="257776"/>
                    <a:pt x="326572" y="266408"/>
                    <a:pt x="335203" y="280795"/>
                  </a:cubicBezTo>
                  <a:cubicBezTo>
                    <a:pt x="338081" y="283672"/>
                    <a:pt x="335203" y="286549"/>
                    <a:pt x="332326" y="289426"/>
                  </a:cubicBezTo>
                  <a:cubicBezTo>
                    <a:pt x="306431" y="312445"/>
                    <a:pt x="277658" y="329708"/>
                    <a:pt x="246008" y="341217"/>
                  </a:cubicBezTo>
                  <a:cubicBezTo>
                    <a:pt x="211480" y="355604"/>
                    <a:pt x="179830" y="355604"/>
                    <a:pt x="151057" y="346972"/>
                  </a:cubicBezTo>
                  <a:cubicBezTo>
                    <a:pt x="107898" y="332586"/>
                    <a:pt x="99266" y="295181"/>
                    <a:pt x="119407" y="231881"/>
                  </a:cubicBezTo>
                  <a:cubicBezTo>
                    <a:pt x="122285" y="226126"/>
                    <a:pt x="119407" y="223249"/>
                    <a:pt x="116530" y="220372"/>
                  </a:cubicBezTo>
                  <a:cubicBezTo>
                    <a:pt x="99266" y="205985"/>
                    <a:pt x="90634" y="185844"/>
                    <a:pt x="90634" y="159949"/>
                  </a:cubicBezTo>
                  <a:cubicBezTo>
                    <a:pt x="90634" y="157071"/>
                    <a:pt x="87757" y="154194"/>
                    <a:pt x="87757" y="154194"/>
                  </a:cubicBezTo>
                  <a:cubicBezTo>
                    <a:pt x="87757" y="154194"/>
                    <a:pt x="87757" y="154194"/>
                    <a:pt x="84880" y="154194"/>
                  </a:cubicBezTo>
                  <a:lnTo>
                    <a:pt x="50352" y="165703"/>
                  </a:lnTo>
                  <a:cubicBezTo>
                    <a:pt x="47475" y="165703"/>
                    <a:pt x="44598" y="165703"/>
                    <a:pt x="41721" y="165703"/>
                  </a:cubicBezTo>
                  <a:cubicBezTo>
                    <a:pt x="30212" y="157071"/>
                    <a:pt x="21580" y="145562"/>
                    <a:pt x="21580" y="131176"/>
                  </a:cubicBezTo>
                  <a:cubicBezTo>
                    <a:pt x="21580" y="128299"/>
                    <a:pt x="21580" y="125421"/>
                    <a:pt x="24457" y="125421"/>
                  </a:cubicBezTo>
                  <a:lnTo>
                    <a:pt x="116530" y="88017"/>
                  </a:lnTo>
                  <a:cubicBezTo>
                    <a:pt x="119407" y="88017"/>
                    <a:pt x="122285" y="85139"/>
                    <a:pt x="125162" y="79385"/>
                  </a:cubicBezTo>
                  <a:lnTo>
                    <a:pt x="162567" y="27594"/>
                  </a:lnTo>
                  <a:cubicBezTo>
                    <a:pt x="168321" y="21839"/>
                    <a:pt x="174076" y="18962"/>
                    <a:pt x="179830" y="24716"/>
                  </a:cubicBezTo>
                  <a:cubicBezTo>
                    <a:pt x="179830" y="24716"/>
                    <a:pt x="182707" y="24716"/>
                    <a:pt x="182707" y="27594"/>
                  </a:cubicBezTo>
                  <a:lnTo>
                    <a:pt x="197094" y="41980"/>
                  </a:lnTo>
                  <a:cubicBezTo>
                    <a:pt x="205726" y="44857"/>
                    <a:pt x="208603" y="47735"/>
                    <a:pt x="208603" y="47735"/>
                  </a:cubicBezTo>
                  <a:close/>
                </a:path>
              </a:pathLst>
            </a:custGeom>
            <a:solidFill>
              <a:schemeClr val="bg1"/>
            </a:solidFill>
            <a:ln w="9525" cap="flat">
              <a:noFill/>
              <a:prstDash val="solid"/>
              <a:miter/>
            </a:ln>
          </p:spPr>
          <p:txBody>
            <a:bodyPr rtlCol="0" anchor="ctr"/>
            <a:lstStyle/>
            <a:p>
              <a:endParaRPr lang="ja-JP" altLang="en-US" sz="1801"/>
            </a:p>
          </p:txBody>
        </p:sp>
        <p:sp>
          <p:nvSpPr>
            <p:cNvPr id="43" name="フリーフォーム: 図形 44">
              <a:extLst>
                <a:ext uri="{FF2B5EF4-FFF2-40B4-BE49-F238E27FC236}">
                  <a16:creationId xmlns:a16="http://schemas.microsoft.com/office/drawing/2014/main" id="{C34B74F6-0A96-4AE7-8F7F-65059B5B6D0A}"/>
                </a:ext>
              </a:extLst>
            </p:cNvPr>
            <p:cNvSpPr/>
            <p:nvPr/>
          </p:nvSpPr>
          <p:spPr>
            <a:xfrm>
              <a:off x="9554928" y="5282570"/>
              <a:ext cx="86318" cy="86318"/>
            </a:xfrm>
            <a:custGeom>
              <a:avLst/>
              <a:gdLst>
                <a:gd name="connsiteX0" fmla="*/ 37095 w 86318"/>
                <a:gd name="connsiteY0" fmla="*/ 27334 h 86318"/>
                <a:gd name="connsiteX1" fmla="*/ 71622 w 86318"/>
                <a:gd name="connsiteY1" fmla="*/ 70493 h 86318"/>
                <a:gd name="connsiteX2" fmla="*/ 80254 w 86318"/>
                <a:gd name="connsiteY2" fmla="*/ 79125 h 86318"/>
                <a:gd name="connsiteX3" fmla="*/ 74499 w 86318"/>
                <a:gd name="connsiteY3" fmla="*/ 90634 h 86318"/>
                <a:gd name="connsiteX4" fmla="*/ 62990 w 86318"/>
                <a:gd name="connsiteY4" fmla="*/ 87757 h 86318"/>
                <a:gd name="connsiteX5" fmla="*/ 22708 w 86318"/>
                <a:gd name="connsiteY5" fmla="*/ 33089 h 86318"/>
                <a:gd name="connsiteX6" fmla="*/ 28463 w 86318"/>
                <a:gd name="connsiteY6" fmla="*/ 21580 h 86318"/>
                <a:gd name="connsiteX7" fmla="*/ 37095 w 86318"/>
                <a:gd name="connsiteY7" fmla="*/ 27334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318" h="86318">
                  <a:moveTo>
                    <a:pt x="37095" y="27334"/>
                  </a:moveTo>
                  <a:cubicBezTo>
                    <a:pt x="51481" y="38843"/>
                    <a:pt x="62990" y="53230"/>
                    <a:pt x="71622" y="70493"/>
                  </a:cubicBezTo>
                  <a:cubicBezTo>
                    <a:pt x="71622" y="73371"/>
                    <a:pt x="74499" y="76248"/>
                    <a:pt x="80254" y="79125"/>
                  </a:cubicBezTo>
                  <a:cubicBezTo>
                    <a:pt x="86009" y="87757"/>
                    <a:pt x="86009" y="90634"/>
                    <a:pt x="74499" y="90634"/>
                  </a:cubicBezTo>
                  <a:cubicBezTo>
                    <a:pt x="71622" y="90634"/>
                    <a:pt x="65868" y="90634"/>
                    <a:pt x="62990" y="87757"/>
                  </a:cubicBezTo>
                  <a:cubicBezTo>
                    <a:pt x="39972" y="73371"/>
                    <a:pt x="25586" y="53230"/>
                    <a:pt x="22708" y="33089"/>
                  </a:cubicBezTo>
                  <a:cubicBezTo>
                    <a:pt x="19831" y="24457"/>
                    <a:pt x="22708" y="21580"/>
                    <a:pt x="28463" y="21580"/>
                  </a:cubicBezTo>
                  <a:cubicBezTo>
                    <a:pt x="31340" y="21580"/>
                    <a:pt x="34217" y="24457"/>
                    <a:pt x="37095" y="27334"/>
                  </a:cubicBezTo>
                  <a:close/>
                </a:path>
              </a:pathLst>
            </a:custGeom>
            <a:solidFill>
              <a:schemeClr val="bg1"/>
            </a:solidFill>
            <a:ln w="9525" cap="flat">
              <a:noFill/>
              <a:prstDash val="solid"/>
              <a:miter/>
            </a:ln>
          </p:spPr>
          <p:txBody>
            <a:bodyPr rtlCol="0" anchor="ctr"/>
            <a:lstStyle/>
            <a:p>
              <a:endParaRPr lang="ja-JP" altLang="en-US" sz="1801"/>
            </a:p>
          </p:txBody>
        </p:sp>
        <p:sp>
          <p:nvSpPr>
            <p:cNvPr id="44" name="フリーフォーム: 図形 45">
              <a:extLst>
                <a:ext uri="{FF2B5EF4-FFF2-40B4-BE49-F238E27FC236}">
                  <a16:creationId xmlns:a16="http://schemas.microsoft.com/office/drawing/2014/main" id="{2FB1EA9D-FC77-42D9-941A-5843BD108B74}"/>
                </a:ext>
              </a:extLst>
            </p:cNvPr>
            <p:cNvSpPr/>
            <p:nvPr/>
          </p:nvSpPr>
          <p:spPr>
            <a:xfrm>
              <a:off x="9484285" y="5307208"/>
              <a:ext cx="115091" cy="115091"/>
            </a:xfrm>
            <a:custGeom>
              <a:avLst/>
              <a:gdLst>
                <a:gd name="connsiteX0" fmla="*/ 73870 w 115091"/>
                <a:gd name="connsiteY0" fmla="*/ 64621 h 115091"/>
                <a:gd name="connsiteX1" fmla="*/ 80595 w 115091"/>
                <a:gd name="connsiteY1" fmla="*/ 106861 h 115091"/>
                <a:gd name="connsiteX2" fmla="*/ 48633 w 115091"/>
                <a:gd name="connsiteY2" fmla="*/ 78438 h 115091"/>
                <a:gd name="connsiteX3" fmla="*/ 41908 w 115091"/>
                <a:gd name="connsiteY3" fmla="*/ 36198 h 115091"/>
                <a:gd name="connsiteX4" fmla="*/ 73870 w 115091"/>
                <a:gd name="connsiteY4" fmla="*/ 64621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15091">
                  <a:moveTo>
                    <a:pt x="73870" y="64621"/>
                  </a:moveTo>
                  <a:cubicBezTo>
                    <a:pt x="84553" y="84134"/>
                    <a:pt x="87564" y="103046"/>
                    <a:pt x="80595" y="106861"/>
                  </a:cubicBezTo>
                  <a:cubicBezTo>
                    <a:pt x="73626" y="110676"/>
                    <a:pt x="59316" y="97951"/>
                    <a:pt x="48633" y="78438"/>
                  </a:cubicBezTo>
                  <a:cubicBezTo>
                    <a:pt x="37950" y="58925"/>
                    <a:pt x="34939" y="40014"/>
                    <a:pt x="41908" y="36198"/>
                  </a:cubicBezTo>
                  <a:cubicBezTo>
                    <a:pt x="48877" y="32383"/>
                    <a:pt x="63187" y="45108"/>
                    <a:pt x="73870" y="64621"/>
                  </a:cubicBezTo>
                  <a:close/>
                </a:path>
              </a:pathLst>
            </a:custGeom>
            <a:solidFill>
              <a:schemeClr val="bg1"/>
            </a:solidFill>
            <a:ln w="9525" cap="flat">
              <a:noFill/>
              <a:prstDash val="solid"/>
              <a:miter/>
            </a:ln>
          </p:spPr>
          <p:txBody>
            <a:bodyPr rtlCol="0" anchor="ctr"/>
            <a:lstStyle/>
            <a:p>
              <a:endParaRPr lang="ja-JP" altLang="en-US" sz="1801"/>
            </a:p>
          </p:txBody>
        </p:sp>
        <p:sp>
          <p:nvSpPr>
            <p:cNvPr id="45" name="フリーフォーム: 図形 46">
              <a:extLst>
                <a:ext uri="{FF2B5EF4-FFF2-40B4-BE49-F238E27FC236}">
                  <a16:creationId xmlns:a16="http://schemas.microsoft.com/office/drawing/2014/main" id="{8341FAB2-1DD4-431F-A27C-7D1D09D08BB0}"/>
                </a:ext>
              </a:extLst>
            </p:cNvPr>
            <p:cNvSpPr/>
            <p:nvPr/>
          </p:nvSpPr>
          <p:spPr>
            <a:xfrm>
              <a:off x="9109359" y="5413199"/>
              <a:ext cx="402820" cy="374047"/>
            </a:xfrm>
            <a:custGeom>
              <a:avLst/>
              <a:gdLst>
                <a:gd name="connsiteX0" fmla="*/ 370450 w 402819"/>
                <a:gd name="connsiteY0" fmla="*/ 49202 h 374046"/>
                <a:gd name="connsiteX1" fmla="*/ 407855 w 402819"/>
                <a:gd name="connsiteY1" fmla="*/ 124011 h 374046"/>
                <a:gd name="connsiteX2" fmla="*/ 387714 w 402819"/>
                <a:gd name="connsiteY2" fmla="*/ 198820 h 374046"/>
                <a:gd name="connsiteX3" fmla="*/ 235218 w 402819"/>
                <a:gd name="connsiteY3" fmla="*/ 351316 h 374046"/>
                <a:gd name="connsiteX4" fmla="*/ 209322 w 402819"/>
                <a:gd name="connsiteY4" fmla="*/ 348439 h 374046"/>
                <a:gd name="connsiteX5" fmla="*/ 206445 w 402819"/>
                <a:gd name="connsiteY5" fmla="*/ 313912 h 374046"/>
                <a:gd name="connsiteX6" fmla="*/ 361818 w 402819"/>
                <a:gd name="connsiteY6" fmla="*/ 124011 h 374046"/>
                <a:gd name="connsiteX7" fmla="*/ 315782 w 402819"/>
                <a:gd name="connsiteY7" fmla="*/ 66465 h 374046"/>
                <a:gd name="connsiteX8" fmla="*/ 177672 w 402819"/>
                <a:gd name="connsiteY8" fmla="*/ 89483 h 374046"/>
                <a:gd name="connsiteX9" fmla="*/ 68335 w 402819"/>
                <a:gd name="connsiteY9" fmla="*/ 198820 h 374046"/>
                <a:gd name="connsiteX10" fmla="*/ 39563 w 402819"/>
                <a:gd name="connsiteY10" fmla="*/ 207452 h 374046"/>
                <a:gd name="connsiteX11" fmla="*/ 22299 w 402819"/>
                <a:gd name="connsiteY11" fmla="*/ 172925 h 374046"/>
                <a:gd name="connsiteX12" fmla="*/ 39563 w 402819"/>
                <a:gd name="connsiteY12" fmla="*/ 144152 h 374046"/>
                <a:gd name="connsiteX13" fmla="*/ 183427 w 402819"/>
                <a:gd name="connsiteY13" fmla="*/ 40570 h 374046"/>
                <a:gd name="connsiteX14" fmla="*/ 272622 w 402819"/>
                <a:gd name="connsiteY14" fmla="*/ 23306 h 374046"/>
                <a:gd name="connsiteX15" fmla="*/ 370450 w 402819"/>
                <a:gd name="connsiteY15" fmla="*/ 49202 h 374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2819" h="374046">
                  <a:moveTo>
                    <a:pt x="370450" y="49202"/>
                  </a:moveTo>
                  <a:cubicBezTo>
                    <a:pt x="393468" y="69343"/>
                    <a:pt x="407855" y="92361"/>
                    <a:pt x="407855" y="124011"/>
                  </a:cubicBezTo>
                  <a:cubicBezTo>
                    <a:pt x="407855" y="144152"/>
                    <a:pt x="402100" y="170047"/>
                    <a:pt x="387714" y="198820"/>
                  </a:cubicBezTo>
                  <a:cubicBezTo>
                    <a:pt x="356064" y="267875"/>
                    <a:pt x="304273" y="319666"/>
                    <a:pt x="235218" y="351316"/>
                  </a:cubicBezTo>
                  <a:cubicBezTo>
                    <a:pt x="226586" y="354194"/>
                    <a:pt x="217954" y="354194"/>
                    <a:pt x="209322" y="348439"/>
                  </a:cubicBezTo>
                  <a:cubicBezTo>
                    <a:pt x="186304" y="334053"/>
                    <a:pt x="186304" y="322543"/>
                    <a:pt x="206445" y="313912"/>
                  </a:cubicBezTo>
                  <a:cubicBezTo>
                    <a:pt x="295641" y="279384"/>
                    <a:pt x="347432" y="216084"/>
                    <a:pt x="361818" y="124011"/>
                  </a:cubicBezTo>
                  <a:cubicBezTo>
                    <a:pt x="367573" y="86606"/>
                    <a:pt x="353186" y="69343"/>
                    <a:pt x="315782" y="66465"/>
                  </a:cubicBezTo>
                  <a:cubicBezTo>
                    <a:pt x="266868" y="60711"/>
                    <a:pt x="223709" y="69343"/>
                    <a:pt x="177672" y="89483"/>
                  </a:cubicBezTo>
                  <a:cubicBezTo>
                    <a:pt x="128758" y="112502"/>
                    <a:pt x="91354" y="147029"/>
                    <a:pt x="68335" y="198820"/>
                  </a:cubicBezTo>
                  <a:cubicBezTo>
                    <a:pt x="62581" y="213207"/>
                    <a:pt x="53949" y="216084"/>
                    <a:pt x="39563" y="207452"/>
                  </a:cubicBezTo>
                  <a:cubicBezTo>
                    <a:pt x="25176" y="198820"/>
                    <a:pt x="19422" y="187311"/>
                    <a:pt x="22299" y="172925"/>
                  </a:cubicBezTo>
                  <a:cubicBezTo>
                    <a:pt x="25176" y="164293"/>
                    <a:pt x="28053" y="155661"/>
                    <a:pt x="39563" y="144152"/>
                  </a:cubicBezTo>
                  <a:cubicBezTo>
                    <a:pt x="76967" y="95238"/>
                    <a:pt x="125881" y="60711"/>
                    <a:pt x="183427" y="40570"/>
                  </a:cubicBezTo>
                  <a:cubicBezTo>
                    <a:pt x="217954" y="29061"/>
                    <a:pt x="249604" y="23306"/>
                    <a:pt x="272622" y="23306"/>
                  </a:cubicBezTo>
                  <a:cubicBezTo>
                    <a:pt x="315782" y="17551"/>
                    <a:pt x="344555" y="26183"/>
                    <a:pt x="370450" y="49202"/>
                  </a:cubicBezTo>
                  <a:close/>
                </a:path>
              </a:pathLst>
            </a:custGeom>
            <a:solidFill>
              <a:schemeClr val="bg1"/>
            </a:solidFill>
            <a:ln w="9525" cap="flat">
              <a:noFill/>
              <a:prstDash val="solid"/>
              <a:miter/>
            </a:ln>
          </p:spPr>
          <p:txBody>
            <a:bodyPr rtlCol="0" anchor="ctr"/>
            <a:lstStyle/>
            <a:p>
              <a:endParaRPr lang="ja-JP" altLang="en-US" sz="1801"/>
            </a:p>
          </p:txBody>
        </p:sp>
        <p:sp>
          <p:nvSpPr>
            <p:cNvPr id="46" name="フリーフォーム: 図形 47">
              <a:extLst>
                <a:ext uri="{FF2B5EF4-FFF2-40B4-BE49-F238E27FC236}">
                  <a16:creationId xmlns:a16="http://schemas.microsoft.com/office/drawing/2014/main" id="{FB84A75D-361B-48AF-AF46-974A273F1530}"/>
                </a:ext>
              </a:extLst>
            </p:cNvPr>
            <p:cNvSpPr/>
            <p:nvPr/>
          </p:nvSpPr>
          <p:spPr>
            <a:xfrm>
              <a:off x="8345878" y="5425994"/>
              <a:ext cx="604229" cy="460365"/>
            </a:xfrm>
            <a:custGeom>
              <a:avLst/>
              <a:gdLst>
                <a:gd name="connsiteX0" fmla="*/ 567107 w 604229"/>
                <a:gd name="connsiteY0" fmla="*/ 47916 h 460365"/>
                <a:gd name="connsiteX1" fmla="*/ 595880 w 604229"/>
                <a:gd name="connsiteY1" fmla="*/ 148621 h 460365"/>
                <a:gd name="connsiteX2" fmla="*/ 345556 w 604229"/>
                <a:gd name="connsiteY2" fmla="*/ 433472 h 460365"/>
                <a:gd name="connsiteX3" fmla="*/ 328292 w 604229"/>
                <a:gd name="connsiteY3" fmla="*/ 439226 h 460365"/>
                <a:gd name="connsiteX4" fmla="*/ 308151 w 604229"/>
                <a:gd name="connsiteY4" fmla="*/ 436349 h 460365"/>
                <a:gd name="connsiteX5" fmla="*/ 302397 w 604229"/>
                <a:gd name="connsiteY5" fmla="*/ 416208 h 460365"/>
                <a:gd name="connsiteX6" fmla="*/ 377206 w 604229"/>
                <a:gd name="connsiteY6" fmla="*/ 361540 h 460365"/>
                <a:gd name="connsiteX7" fmla="*/ 555598 w 604229"/>
                <a:gd name="connsiteY7" fmla="*/ 131357 h 460365"/>
                <a:gd name="connsiteX8" fmla="*/ 561352 w 604229"/>
                <a:gd name="connsiteY8" fmla="*/ 108339 h 460365"/>
                <a:gd name="connsiteX9" fmla="*/ 561352 w 604229"/>
                <a:gd name="connsiteY9" fmla="*/ 85320 h 460365"/>
                <a:gd name="connsiteX10" fmla="*/ 541211 w 604229"/>
                <a:gd name="connsiteY10" fmla="*/ 65179 h 460365"/>
                <a:gd name="connsiteX11" fmla="*/ 423243 w 604229"/>
                <a:gd name="connsiteY11" fmla="*/ 65179 h 460365"/>
                <a:gd name="connsiteX12" fmla="*/ 313906 w 604229"/>
                <a:gd name="connsiteY12" fmla="*/ 105461 h 460365"/>
                <a:gd name="connsiteX13" fmla="*/ 89478 w 604229"/>
                <a:gd name="connsiteY13" fmla="*/ 269467 h 460365"/>
                <a:gd name="connsiteX14" fmla="*/ 80846 w 604229"/>
                <a:gd name="connsiteY14" fmla="*/ 278098 h 460365"/>
                <a:gd name="connsiteX15" fmla="*/ 72214 w 604229"/>
                <a:gd name="connsiteY15" fmla="*/ 295362 h 460365"/>
                <a:gd name="connsiteX16" fmla="*/ 60705 w 604229"/>
                <a:gd name="connsiteY16" fmla="*/ 309749 h 460365"/>
                <a:gd name="connsiteX17" fmla="*/ 57828 w 604229"/>
                <a:gd name="connsiteY17" fmla="*/ 309749 h 460365"/>
                <a:gd name="connsiteX18" fmla="*/ 23300 w 604229"/>
                <a:gd name="connsiteY18" fmla="*/ 295362 h 460365"/>
                <a:gd name="connsiteX19" fmla="*/ 29055 w 604229"/>
                <a:gd name="connsiteY19" fmla="*/ 266589 h 460365"/>
                <a:gd name="connsiteX20" fmla="*/ 155655 w 604229"/>
                <a:gd name="connsiteY20" fmla="*/ 142866 h 460365"/>
                <a:gd name="connsiteX21" fmla="*/ 397347 w 604229"/>
                <a:gd name="connsiteY21" fmla="*/ 27775 h 460365"/>
                <a:gd name="connsiteX22" fmla="*/ 475034 w 604229"/>
                <a:gd name="connsiteY22" fmla="*/ 22020 h 460365"/>
                <a:gd name="connsiteX23" fmla="*/ 567107 w 604229"/>
                <a:gd name="connsiteY23" fmla="*/ 47916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4229" h="460365">
                  <a:moveTo>
                    <a:pt x="567107" y="47916"/>
                  </a:moveTo>
                  <a:cubicBezTo>
                    <a:pt x="601634" y="73811"/>
                    <a:pt x="610266" y="108339"/>
                    <a:pt x="595880" y="148621"/>
                  </a:cubicBezTo>
                  <a:cubicBezTo>
                    <a:pt x="549843" y="278098"/>
                    <a:pt x="466402" y="373049"/>
                    <a:pt x="345556" y="433472"/>
                  </a:cubicBezTo>
                  <a:cubicBezTo>
                    <a:pt x="339802" y="436349"/>
                    <a:pt x="334047" y="439226"/>
                    <a:pt x="328292" y="439226"/>
                  </a:cubicBezTo>
                  <a:cubicBezTo>
                    <a:pt x="322538" y="439226"/>
                    <a:pt x="316783" y="439226"/>
                    <a:pt x="308151" y="436349"/>
                  </a:cubicBezTo>
                  <a:cubicBezTo>
                    <a:pt x="290888" y="433472"/>
                    <a:pt x="288010" y="427717"/>
                    <a:pt x="302397" y="416208"/>
                  </a:cubicBezTo>
                  <a:cubicBezTo>
                    <a:pt x="325415" y="396067"/>
                    <a:pt x="351311" y="378803"/>
                    <a:pt x="377206" y="361540"/>
                  </a:cubicBezTo>
                  <a:cubicBezTo>
                    <a:pt x="460647" y="303994"/>
                    <a:pt x="521070" y="226307"/>
                    <a:pt x="555598" y="131357"/>
                  </a:cubicBezTo>
                  <a:cubicBezTo>
                    <a:pt x="558475" y="122725"/>
                    <a:pt x="561352" y="114093"/>
                    <a:pt x="561352" y="108339"/>
                  </a:cubicBezTo>
                  <a:cubicBezTo>
                    <a:pt x="561352" y="99707"/>
                    <a:pt x="561352" y="91075"/>
                    <a:pt x="561352" y="85320"/>
                  </a:cubicBezTo>
                  <a:cubicBezTo>
                    <a:pt x="558475" y="73811"/>
                    <a:pt x="552720" y="68057"/>
                    <a:pt x="541211" y="65179"/>
                  </a:cubicBezTo>
                  <a:cubicBezTo>
                    <a:pt x="500929" y="56548"/>
                    <a:pt x="460647" y="56548"/>
                    <a:pt x="423243" y="65179"/>
                  </a:cubicBezTo>
                  <a:cubicBezTo>
                    <a:pt x="394470" y="70934"/>
                    <a:pt x="357065" y="85320"/>
                    <a:pt x="313906" y="105461"/>
                  </a:cubicBezTo>
                  <a:cubicBezTo>
                    <a:pt x="227588" y="142866"/>
                    <a:pt x="152778" y="200412"/>
                    <a:pt x="89478" y="269467"/>
                  </a:cubicBezTo>
                  <a:cubicBezTo>
                    <a:pt x="89478" y="269467"/>
                    <a:pt x="86601" y="272344"/>
                    <a:pt x="80846" y="278098"/>
                  </a:cubicBezTo>
                  <a:cubicBezTo>
                    <a:pt x="75092" y="283853"/>
                    <a:pt x="72214" y="289608"/>
                    <a:pt x="72214" y="295362"/>
                  </a:cubicBezTo>
                  <a:cubicBezTo>
                    <a:pt x="72214" y="301117"/>
                    <a:pt x="69337" y="309749"/>
                    <a:pt x="60705" y="309749"/>
                  </a:cubicBezTo>
                  <a:cubicBezTo>
                    <a:pt x="60705" y="309749"/>
                    <a:pt x="57828" y="309749"/>
                    <a:pt x="57828" y="309749"/>
                  </a:cubicBezTo>
                  <a:cubicBezTo>
                    <a:pt x="40564" y="309749"/>
                    <a:pt x="29055" y="303994"/>
                    <a:pt x="23300" y="295362"/>
                  </a:cubicBezTo>
                  <a:cubicBezTo>
                    <a:pt x="20423" y="286730"/>
                    <a:pt x="20423" y="278098"/>
                    <a:pt x="29055" y="266589"/>
                  </a:cubicBezTo>
                  <a:cubicBezTo>
                    <a:pt x="57828" y="223430"/>
                    <a:pt x="100987" y="183148"/>
                    <a:pt x="155655" y="142866"/>
                  </a:cubicBezTo>
                  <a:cubicBezTo>
                    <a:pt x="230465" y="85320"/>
                    <a:pt x="311029" y="47916"/>
                    <a:pt x="397347" y="27775"/>
                  </a:cubicBezTo>
                  <a:cubicBezTo>
                    <a:pt x="417488" y="22020"/>
                    <a:pt x="443384" y="22020"/>
                    <a:pt x="475034" y="22020"/>
                  </a:cubicBezTo>
                  <a:cubicBezTo>
                    <a:pt x="515316" y="19143"/>
                    <a:pt x="544089" y="30652"/>
                    <a:pt x="567107" y="47916"/>
                  </a:cubicBezTo>
                  <a:close/>
                </a:path>
              </a:pathLst>
            </a:custGeom>
            <a:solidFill>
              <a:schemeClr val="bg1"/>
            </a:solidFill>
            <a:ln w="9525" cap="flat">
              <a:noFill/>
              <a:prstDash val="solid"/>
              <a:miter/>
            </a:ln>
          </p:spPr>
          <p:txBody>
            <a:bodyPr rtlCol="0" anchor="ctr"/>
            <a:lstStyle/>
            <a:p>
              <a:endParaRPr lang="ja-JP" altLang="en-US" sz="1801"/>
            </a:p>
          </p:txBody>
        </p:sp>
        <p:sp>
          <p:nvSpPr>
            <p:cNvPr id="47" name="フリーフォーム: 図形 48">
              <a:extLst>
                <a:ext uri="{FF2B5EF4-FFF2-40B4-BE49-F238E27FC236}">
                  <a16:creationId xmlns:a16="http://schemas.microsoft.com/office/drawing/2014/main" id="{4E273788-D235-4DB6-95FC-06DC23D2D1A1}"/>
                </a:ext>
              </a:extLst>
            </p:cNvPr>
            <p:cNvSpPr/>
            <p:nvPr/>
          </p:nvSpPr>
          <p:spPr>
            <a:xfrm>
              <a:off x="10654038" y="5419280"/>
              <a:ext cx="143864" cy="115091"/>
            </a:xfrm>
            <a:custGeom>
              <a:avLst/>
              <a:gdLst>
                <a:gd name="connsiteX0" fmla="*/ 86533 w 143864"/>
                <a:gd name="connsiteY0" fmla="*/ 56326 h 115091"/>
                <a:gd name="connsiteX1" fmla="*/ 119856 w 143864"/>
                <a:gd name="connsiteY1" fmla="*/ 94916 h 115091"/>
                <a:gd name="connsiteX2" fmla="*/ 70946 w 143864"/>
                <a:gd name="connsiteY2" fmla="*/ 80513 h 115091"/>
                <a:gd name="connsiteX3" fmla="*/ 37623 w 143864"/>
                <a:gd name="connsiteY3" fmla="*/ 41923 h 115091"/>
                <a:gd name="connsiteX4" fmla="*/ 86533 w 143864"/>
                <a:gd name="connsiteY4" fmla="*/ 56326 h 1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64" h="115091">
                  <a:moveTo>
                    <a:pt x="86533" y="56326"/>
                  </a:moveTo>
                  <a:cubicBezTo>
                    <a:pt x="109241" y="70960"/>
                    <a:pt x="124161" y="88237"/>
                    <a:pt x="119856" y="94916"/>
                  </a:cubicBezTo>
                  <a:cubicBezTo>
                    <a:pt x="115552" y="101595"/>
                    <a:pt x="93655" y="95146"/>
                    <a:pt x="70946" y="80513"/>
                  </a:cubicBezTo>
                  <a:cubicBezTo>
                    <a:pt x="48238" y="65879"/>
                    <a:pt x="33319" y="48602"/>
                    <a:pt x="37623" y="41923"/>
                  </a:cubicBezTo>
                  <a:cubicBezTo>
                    <a:pt x="41927" y="35244"/>
                    <a:pt x="63824" y="41692"/>
                    <a:pt x="86533" y="56326"/>
                  </a:cubicBezTo>
                  <a:close/>
                </a:path>
              </a:pathLst>
            </a:custGeom>
            <a:solidFill>
              <a:schemeClr val="bg1"/>
            </a:solidFill>
            <a:ln w="9525" cap="flat">
              <a:noFill/>
              <a:prstDash val="solid"/>
              <a:miter/>
            </a:ln>
          </p:spPr>
          <p:txBody>
            <a:bodyPr rtlCol="0" anchor="ctr"/>
            <a:lstStyle/>
            <a:p>
              <a:endParaRPr lang="ja-JP" altLang="en-US" sz="1801"/>
            </a:p>
          </p:txBody>
        </p:sp>
        <p:sp>
          <p:nvSpPr>
            <p:cNvPr id="48" name="フリーフォーム: 図形 49">
              <a:extLst>
                <a:ext uri="{FF2B5EF4-FFF2-40B4-BE49-F238E27FC236}">
                  <a16:creationId xmlns:a16="http://schemas.microsoft.com/office/drawing/2014/main" id="{87CC2D83-3C81-4387-BB68-EB2DA7A992DB}"/>
                </a:ext>
              </a:extLst>
            </p:cNvPr>
            <p:cNvSpPr/>
            <p:nvPr/>
          </p:nvSpPr>
          <p:spPr>
            <a:xfrm>
              <a:off x="10971680" y="5644991"/>
              <a:ext cx="86318" cy="86318"/>
            </a:xfrm>
            <a:custGeom>
              <a:avLst/>
              <a:gdLst>
                <a:gd name="connsiteX0" fmla="*/ 90634 w 86318"/>
                <a:gd name="connsiteY0" fmla="*/ 70610 h 86318"/>
                <a:gd name="connsiteX1" fmla="*/ 76248 w 86318"/>
                <a:gd name="connsiteY1" fmla="*/ 79242 h 86318"/>
                <a:gd name="connsiteX2" fmla="*/ 21580 w 86318"/>
                <a:gd name="connsiteY2" fmla="*/ 33205 h 86318"/>
                <a:gd name="connsiteX3" fmla="*/ 24457 w 86318"/>
                <a:gd name="connsiteY3" fmla="*/ 24573 h 86318"/>
                <a:gd name="connsiteX4" fmla="*/ 50352 w 86318"/>
                <a:gd name="connsiteY4" fmla="*/ 30328 h 86318"/>
                <a:gd name="connsiteX5" fmla="*/ 76248 w 86318"/>
                <a:gd name="connsiteY5" fmla="*/ 44714 h 86318"/>
                <a:gd name="connsiteX6" fmla="*/ 90634 w 86318"/>
                <a:gd name="connsiteY6" fmla="*/ 70610 h 8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318" h="86318">
                  <a:moveTo>
                    <a:pt x="90634" y="70610"/>
                  </a:moveTo>
                  <a:cubicBezTo>
                    <a:pt x="87757" y="76365"/>
                    <a:pt x="82003" y="79242"/>
                    <a:pt x="76248" y="79242"/>
                  </a:cubicBezTo>
                  <a:cubicBezTo>
                    <a:pt x="50352" y="73487"/>
                    <a:pt x="30212" y="59101"/>
                    <a:pt x="21580" y="33205"/>
                  </a:cubicBezTo>
                  <a:cubicBezTo>
                    <a:pt x="21580" y="30328"/>
                    <a:pt x="21580" y="27451"/>
                    <a:pt x="24457" y="24573"/>
                  </a:cubicBezTo>
                  <a:cubicBezTo>
                    <a:pt x="33089" y="18819"/>
                    <a:pt x="41721" y="21696"/>
                    <a:pt x="50352" y="30328"/>
                  </a:cubicBezTo>
                  <a:cubicBezTo>
                    <a:pt x="56107" y="38960"/>
                    <a:pt x="64739" y="41837"/>
                    <a:pt x="76248" y="44714"/>
                  </a:cubicBezTo>
                  <a:cubicBezTo>
                    <a:pt x="87757" y="50469"/>
                    <a:pt x="93512" y="59101"/>
                    <a:pt x="90634" y="70610"/>
                  </a:cubicBezTo>
                  <a:close/>
                </a:path>
              </a:pathLst>
            </a:custGeom>
            <a:solidFill>
              <a:schemeClr val="bg1"/>
            </a:solidFill>
            <a:ln w="9525" cap="flat">
              <a:noFill/>
              <a:prstDash val="solid"/>
              <a:miter/>
            </a:ln>
          </p:spPr>
          <p:txBody>
            <a:bodyPr rtlCol="0" anchor="ctr"/>
            <a:lstStyle/>
            <a:p>
              <a:endParaRPr lang="ja-JP" altLang="en-US" sz="1801"/>
            </a:p>
          </p:txBody>
        </p:sp>
        <p:sp>
          <p:nvSpPr>
            <p:cNvPr id="49" name="フリーフォーム: 図形 50">
              <a:extLst>
                <a:ext uri="{FF2B5EF4-FFF2-40B4-BE49-F238E27FC236}">
                  <a16:creationId xmlns:a16="http://schemas.microsoft.com/office/drawing/2014/main" id="{A747D900-7A1F-4D28-92D5-E4C88BD17B7F}"/>
                </a:ext>
              </a:extLst>
            </p:cNvPr>
            <p:cNvSpPr/>
            <p:nvPr/>
          </p:nvSpPr>
          <p:spPr>
            <a:xfrm>
              <a:off x="10882632" y="5670011"/>
              <a:ext cx="115091" cy="143864"/>
            </a:xfrm>
            <a:custGeom>
              <a:avLst/>
              <a:gdLst>
                <a:gd name="connsiteX0" fmla="*/ 77589 w 115091"/>
                <a:gd name="connsiteY0" fmla="*/ 67922 h 143864"/>
                <a:gd name="connsiteX1" fmla="*/ 79369 w 115091"/>
                <a:gd name="connsiteY1" fmla="*/ 114373 h 143864"/>
                <a:gd name="connsiteX2" fmla="*/ 46045 w 115091"/>
                <a:gd name="connsiteY2" fmla="*/ 81964 h 143864"/>
                <a:gd name="connsiteX3" fmla="*/ 44264 w 115091"/>
                <a:gd name="connsiteY3" fmla="*/ 35513 h 143864"/>
                <a:gd name="connsiteX4" fmla="*/ 77589 w 115091"/>
                <a:gd name="connsiteY4" fmla="*/ 67922 h 143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091" h="143864">
                  <a:moveTo>
                    <a:pt x="77589" y="67922"/>
                  </a:moveTo>
                  <a:cubicBezTo>
                    <a:pt x="87283" y="89699"/>
                    <a:pt x="88080" y="110496"/>
                    <a:pt x="79369" y="114373"/>
                  </a:cubicBezTo>
                  <a:cubicBezTo>
                    <a:pt x="70659" y="118251"/>
                    <a:pt x="55739" y="103741"/>
                    <a:pt x="46045" y="81964"/>
                  </a:cubicBezTo>
                  <a:cubicBezTo>
                    <a:pt x="36350" y="60187"/>
                    <a:pt x="35553" y="39390"/>
                    <a:pt x="44264" y="35513"/>
                  </a:cubicBezTo>
                  <a:cubicBezTo>
                    <a:pt x="52974" y="31635"/>
                    <a:pt x="67894" y="46145"/>
                    <a:pt x="77589" y="67922"/>
                  </a:cubicBezTo>
                  <a:close/>
                </a:path>
              </a:pathLst>
            </a:custGeom>
            <a:solidFill>
              <a:schemeClr val="bg1"/>
            </a:solidFill>
            <a:ln w="9525" cap="flat">
              <a:noFill/>
              <a:prstDash val="solid"/>
              <a:miter/>
            </a:ln>
          </p:spPr>
          <p:txBody>
            <a:bodyPr rtlCol="0" anchor="ctr"/>
            <a:lstStyle/>
            <a:p>
              <a:endParaRPr lang="ja-JP" altLang="en-US" sz="1801"/>
            </a:p>
          </p:txBody>
        </p:sp>
        <p:sp>
          <p:nvSpPr>
            <p:cNvPr id="50" name="フリーフォーム: 図形 51">
              <a:extLst>
                <a:ext uri="{FF2B5EF4-FFF2-40B4-BE49-F238E27FC236}">
                  <a16:creationId xmlns:a16="http://schemas.microsoft.com/office/drawing/2014/main" id="{F9E53695-54E4-49A5-A04E-58D1E4D4E107}"/>
                </a:ext>
              </a:extLst>
            </p:cNvPr>
            <p:cNvSpPr/>
            <p:nvPr/>
          </p:nvSpPr>
          <p:spPr>
            <a:xfrm>
              <a:off x="10527191" y="5791849"/>
              <a:ext cx="345274" cy="546684"/>
            </a:xfrm>
            <a:custGeom>
              <a:avLst/>
              <a:gdLst>
                <a:gd name="connsiteX0" fmla="*/ 74758 w 345273"/>
                <a:gd name="connsiteY0" fmla="*/ 378363 h 546683"/>
                <a:gd name="connsiteX1" fmla="*/ 322204 w 345273"/>
                <a:gd name="connsiteY1" fmla="*/ 507840 h 546683"/>
                <a:gd name="connsiteX2" fmla="*/ 330836 w 345273"/>
                <a:gd name="connsiteY2" fmla="*/ 519350 h 546683"/>
                <a:gd name="connsiteX3" fmla="*/ 319327 w 345273"/>
                <a:gd name="connsiteY3" fmla="*/ 530859 h 546683"/>
                <a:gd name="connsiteX4" fmla="*/ 307818 w 345273"/>
                <a:gd name="connsiteY4" fmla="*/ 525104 h 546683"/>
                <a:gd name="connsiteX5" fmla="*/ 169708 w 345273"/>
                <a:gd name="connsiteY5" fmla="*/ 447417 h 546683"/>
                <a:gd name="connsiteX6" fmla="*/ 66126 w 345273"/>
                <a:gd name="connsiteY6" fmla="*/ 412890 h 546683"/>
                <a:gd name="connsiteX7" fmla="*/ 40231 w 345273"/>
                <a:gd name="connsiteY7" fmla="*/ 338081 h 546683"/>
                <a:gd name="connsiteX8" fmla="*/ 233009 w 345273"/>
                <a:gd name="connsiteY8" fmla="*/ 99266 h 546683"/>
                <a:gd name="connsiteX9" fmla="*/ 290554 w 345273"/>
                <a:gd name="connsiteY9" fmla="*/ 24457 h 546683"/>
                <a:gd name="connsiteX10" fmla="*/ 296309 w 345273"/>
                <a:gd name="connsiteY10" fmla="*/ 21580 h 546683"/>
                <a:gd name="connsiteX11" fmla="*/ 296309 w 345273"/>
                <a:gd name="connsiteY11" fmla="*/ 21580 h 546683"/>
                <a:gd name="connsiteX12" fmla="*/ 319327 w 345273"/>
                <a:gd name="connsiteY12" fmla="*/ 47475 h 546683"/>
                <a:gd name="connsiteX13" fmla="*/ 319327 w 345273"/>
                <a:gd name="connsiteY13" fmla="*/ 61862 h 546683"/>
                <a:gd name="connsiteX14" fmla="*/ 256027 w 345273"/>
                <a:gd name="connsiteY14" fmla="*/ 145303 h 546683"/>
                <a:gd name="connsiteX15" fmla="*/ 74758 w 345273"/>
                <a:gd name="connsiteY15" fmla="*/ 372608 h 546683"/>
                <a:gd name="connsiteX16" fmla="*/ 74758 w 345273"/>
                <a:gd name="connsiteY16" fmla="*/ 378363 h 546683"/>
                <a:gd name="connsiteX17" fmla="*/ 74758 w 345273"/>
                <a:gd name="connsiteY17" fmla="*/ 378363 h 546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5273" h="546683">
                  <a:moveTo>
                    <a:pt x="74758" y="378363"/>
                  </a:moveTo>
                  <a:cubicBezTo>
                    <a:pt x="163954" y="407135"/>
                    <a:pt x="247395" y="450295"/>
                    <a:pt x="322204" y="507840"/>
                  </a:cubicBezTo>
                  <a:cubicBezTo>
                    <a:pt x="325081" y="510718"/>
                    <a:pt x="330836" y="513595"/>
                    <a:pt x="330836" y="519350"/>
                  </a:cubicBezTo>
                  <a:cubicBezTo>
                    <a:pt x="336591" y="527981"/>
                    <a:pt x="330836" y="533736"/>
                    <a:pt x="319327" y="530859"/>
                  </a:cubicBezTo>
                  <a:cubicBezTo>
                    <a:pt x="316450" y="530859"/>
                    <a:pt x="310695" y="527981"/>
                    <a:pt x="307818" y="525104"/>
                  </a:cubicBezTo>
                  <a:cubicBezTo>
                    <a:pt x="261781" y="499209"/>
                    <a:pt x="215745" y="473313"/>
                    <a:pt x="169708" y="447417"/>
                  </a:cubicBezTo>
                  <a:cubicBezTo>
                    <a:pt x="140936" y="433031"/>
                    <a:pt x="106408" y="421522"/>
                    <a:pt x="66126" y="412890"/>
                  </a:cubicBezTo>
                  <a:cubicBezTo>
                    <a:pt x="17212" y="404258"/>
                    <a:pt x="8580" y="378363"/>
                    <a:pt x="40231" y="338081"/>
                  </a:cubicBezTo>
                  <a:cubicBezTo>
                    <a:pt x="135181" y="214358"/>
                    <a:pt x="201358" y="136671"/>
                    <a:pt x="233009" y="99266"/>
                  </a:cubicBezTo>
                  <a:cubicBezTo>
                    <a:pt x="256027" y="70493"/>
                    <a:pt x="276168" y="47475"/>
                    <a:pt x="290554" y="24457"/>
                  </a:cubicBezTo>
                  <a:cubicBezTo>
                    <a:pt x="290554" y="21580"/>
                    <a:pt x="293431" y="21580"/>
                    <a:pt x="296309" y="21580"/>
                  </a:cubicBezTo>
                  <a:cubicBezTo>
                    <a:pt x="296309" y="21580"/>
                    <a:pt x="296309" y="21580"/>
                    <a:pt x="296309" y="21580"/>
                  </a:cubicBezTo>
                  <a:cubicBezTo>
                    <a:pt x="307818" y="27334"/>
                    <a:pt x="313573" y="35966"/>
                    <a:pt x="319327" y="47475"/>
                  </a:cubicBezTo>
                  <a:cubicBezTo>
                    <a:pt x="322204" y="53230"/>
                    <a:pt x="322204" y="56107"/>
                    <a:pt x="319327" y="61862"/>
                  </a:cubicBezTo>
                  <a:cubicBezTo>
                    <a:pt x="299186" y="93512"/>
                    <a:pt x="279045" y="119407"/>
                    <a:pt x="256027" y="145303"/>
                  </a:cubicBezTo>
                  <a:cubicBezTo>
                    <a:pt x="195604" y="217235"/>
                    <a:pt x="135181" y="294921"/>
                    <a:pt x="74758" y="372608"/>
                  </a:cubicBezTo>
                  <a:cubicBezTo>
                    <a:pt x="69004" y="372608"/>
                    <a:pt x="71881" y="375485"/>
                    <a:pt x="74758" y="378363"/>
                  </a:cubicBezTo>
                  <a:cubicBezTo>
                    <a:pt x="71881" y="378363"/>
                    <a:pt x="71881" y="378363"/>
                    <a:pt x="74758" y="378363"/>
                  </a:cubicBezTo>
                  <a:close/>
                </a:path>
              </a:pathLst>
            </a:custGeom>
            <a:solidFill>
              <a:schemeClr val="bg1"/>
            </a:solidFill>
            <a:ln w="9525" cap="flat">
              <a:noFill/>
              <a:prstDash val="solid"/>
              <a:miter/>
            </a:ln>
          </p:spPr>
          <p:txBody>
            <a:bodyPr rtlCol="0" anchor="ctr"/>
            <a:lstStyle/>
            <a:p>
              <a:endParaRPr lang="ja-JP" altLang="en-US" sz="1801"/>
            </a:p>
          </p:txBody>
        </p:sp>
        <p:sp>
          <p:nvSpPr>
            <p:cNvPr id="51" name="フリーフォーム: 図形 52">
              <a:extLst>
                <a:ext uri="{FF2B5EF4-FFF2-40B4-BE49-F238E27FC236}">
                  <a16:creationId xmlns:a16="http://schemas.microsoft.com/office/drawing/2014/main" id="{F7B32EF4-5FF4-4043-B693-04ABBCA6226B}"/>
                </a:ext>
              </a:extLst>
            </p:cNvPr>
            <p:cNvSpPr/>
            <p:nvPr/>
          </p:nvSpPr>
          <p:spPr>
            <a:xfrm>
              <a:off x="9841895" y="5909818"/>
              <a:ext cx="287728" cy="460365"/>
            </a:xfrm>
            <a:custGeom>
              <a:avLst/>
              <a:gdLst>
                <a:gd name="connsiteX0" fmla="*/ 219125 w 287728"/>
                <a:gd name="connsiteY0" fmla="*/ 64739 h 460365"/>
                <a:gd name="connsiteX1" fmla="*/ 256529 w 287728"/>
                <a:gd name="connsiteY1" fmla="*/ 76248 h 460365"/>
                <a:gd name="connsiteX2" fmla="*/ 256529 w 287728"/>
                <a:gd name="connsiteY2" fmla="*/ 110775 h 460365"/>
                <a:gd name="connsiteX3" fmla="*/ 198984 w 287728"/>
                <a:gd name="connsiteY3" fmla="*/ 139548 h 460365"/>
                <a:gd name="connsiteX4" fmla="*/ 161579 w 287728"/>
                <a:gd name="connsiteY4" fmla="*/ 174076 h 460365"/>
                <a:gd name="connsiteX5" fmla="*/ 121297 w 287728"/>
                <a:gd name="connsiteY5" fmla="*/ 335203 h 460365"/>
                <a:gd name="connsiteX6" fmla="*/ 115543 w 287728"/>
                <a:gd name="connsiteY6" fmla="*/ 392749 h 460365"/>
                <a:gd name="connsiteX7" fmla="*/ 135684 w 287728"/>
                <a:gd name="connsiteY7" fmla="*/ 447417 h 460365"/>
                <a:gd name="connsiteX8" fmla="*/ 135684 w 287728"/>
                <a:gd name="connsiteY8" fmla="*/ 450295 h 460365"/>
                <a:gd name="connsiteX9" fmla="*/ 135684 w 287728"/>
                <a:gd name="connsiteY9" fmla="*/ 450295 h 460365"/>
                <a:gd name="connsiteX10" fmla="*/ 95402 w 287728"/>
                <a:gd name="connsiteY10" fmla="*/ 424399 h 460365"/>
                <a:gd name="connsiteX11" fmla="*/ 81015 w 287728"/>
                <a:gd name="connsiteY11" fmla="*/ 329449 h 460365"/>
                <a:gd name="connsiteX12" fmla="*/ 112665 w 287728"/>
                <a:gd name="connsiteY12" fmla="*/ 191339 h 460365"/>
                <a:gd name="connsiteX13" fmla="*/ 109788 w 287728"/>
                <a:gd name="connsiteY13" fmla="*/ 182707 h 460365"/>
                <a:gd name="connsiteX14" fmla="*/ 104034 w 287728"/>
                <a:gd name="connsiteY14" fmla="*/ 185585 h 460365"/>
                <a:gd name="connsiteX15" fmla="*/ 26347 w 287728"/>
                <a:gd name="connsiteY15" fmla="*/ 194217 h 460365"/>
                <a:gd name="connsiteX16" fmla="*/ 23470 w 287728"/>
                <a:gd name="connsiteY16" fmla="*/ 179830 h 460365"/>
                <a:gd name="connsiteX17" fmla="*/ 26347 w 287728"/>
                <a:gd name="connsiteY17" fmla="*/ 176953 h 460365"/>
                <a:gd name="connsiteX18" fmla="*/ 138561 w 287728"/>
                <a:gd name="connsiteY18" fmla="*/ 110775 h 460365"/>
                <a:gd name="connsiteX19" fmla="*/ 144315 w 287728"/>
                <a:gd name="connsiteY19" fmla="*/ 105021 h 460365"/>
                <a:gd name="connsiteX20" fmla="*/ 196107 w 287728"/>
                <a:gd name="connsiteY20" fmla="*/ 27334 h 460365"/>
                <a:gd name="connsiteX21" fmla="*/ 213370 w 287728"/>
                <a:gd name="connsiteY21" fmla="*/ 21580 h 460365"/>
                <a:gd name="connsiteX22" fmla="*/ 210493 w 287728"/>
                <a:gd name="connsiteY22" fmla="*/ 50352 h 460365"/>
                <a:gd name="connsiteX23" fmla="*/ 219125 w 287728"/>
                <a:gd name="connsiteY23" fmla="*/ 64739 h 46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87728" h="460365">
                  <a:moveTo>
                    <a:pt x="219125" y="64739"/>
                  </a:moveTo>
                  <a:cubicBezTo>
                    <a:pt x="230634" y="64739"/>
                    <a:pt x="242143" y="67616"/>
                    <a:pt x="256529" y="76248"/>
                  </a:cubicBezTo>
                  <a:cubicBezTo>
                    <a:pt x="276670" y="87757"/>
                    <a:pt x="276670" y="99266"/>
                    <a:pt x="256529" y="110775"/>
                  </a:cubicBezTo>
                  <a:cubicBezTo>
                    <a:pt x="236389" y="119407"/>
                    <a:pt x="219125" y="130916"/>
                    <a:pt x="198984" y="139548"/>
                  </a:cubicBezTo>
                  <a:cubicBezTo>
                    <a:pt x="178843" y="151057"/>
                    <a:pt x="167334" y="162566"/>
                    <a:pt x="161579" y="174076"/>
                  </a:cubicBezTo>
                  <a:cubicBezTo>
                    <a:pt x="141438" y="225867"/>
                    <a:pt x="127052" y="280535"/>
                    <a:pt x="121297" y="335203"/>
                  </a:cubicBezTo>
                  <a:cubicBezTo>
                    <a:pt x="118420" y="366854"/>
                    <a:pt x="115543" y="386995"/>
                    <a:pt x="115543" y="392749"/>
                  </a:cubicBezTo>
                  <a:cubicBezTo>
                    <a:pt x="118420" y="410013"/>
                    <a:pt x="124175" y="430154"/>
                    <a:pt x="135684" y="447417"/>
                  </a:cubicBezTo>
                  <a:cubicBezTo>
                    <a:pt x="135684" y="447417"/>
                    <a:pt x="135684" y="450295"/>
                    <a:pt x="135684" y="450295"/>
                  </a:cubicBezTo>
                  <a:cubicBezTo>
                    <a:pt x="135684" y="450295"/>
                    <a:pt x="135684" y="450295"/>
                    <a:pt x="135684" y="450295"/>
                  </a:cubicBezTo>
                  <a:cubicBezTo>
                    <a:pt x="115543" y="453172"/>
                    <a:pt x="104034" y="444540"/>
                    <a:pt x="95402" y="424399"/>
                  </a:cubicBezTo>
                  <a:cubicBezTo>
                    <a:pt x="81015" y="395626"/>
                    <a:pt x="75261" y="363976"/>
                    <a:pt x="81015" y="329449"/>
                  </a:cubicBezTo>
                  <a:cubicBezTo>
                    <a:pt x="86770" y="283412"/>
                    <a:pt x="98279" y="237376"/>
                    <a:pt x="112665" y="191339"/>
                  </a:cubicBezTo>
                  <a:cubicBezTo>
                    <a:pt x="115543" y="182707"/>
                    <a:pt x="115543" y="179830"/>
                    <a:pt x="109788" y="182707"/>
                  </a:cubicBezTo>
                  <a:cubicBezTo>
                    <a:pt x="109788" y="182707"/>
                    <a:pt x="106911" y="185585"/>
                    <a:pt x="104034" y="185585"/>
                  </a:cubicBezTo>
                  <a:cubicBezTo>
                    <a:pt x="81015" y="208603"/>
                    <a:pt x="55120" y="211480"/>
                    <a:pt x="26347" y="194217"/>
                  </a:cubicBezTo>
                  <a:cubicBezTo>
                    <a:pt x="20592" y="191339"/>
                    <a:pt x="20592" y="185585"/>
                    <a:pt x="23470" y="179830"/>
                  </a:cubicBezTo>
                  <a:cubicBezTo>
                    <a:pt x="23470" y="179830"/>
                    <a:pt x="23470" y="176953"/>
                    <a:pt x="26347" y="176953"/>
                  </a:cubicBezTo>
                  <a:cubicBezTo>
                    <a:pt x="60874" y="148180"/>
                    <a:pt x="95402" y="125162"/>
                    <a:pt x="138561" y="110775"/>
                  </a:cubicBezTo>
                  <a:cubicBezTo>
                    <a:pt x="141438" y="110775"/>
                    <a:pt x="144315" y="107898"/>
                    <a:pt x="144315" y="105021"/>
                  </a:cubicBezTo>
                  <a:cubicBezTo>
                    <a:pt x="152947" y="73371"/>
                    <a:pt x="170211" y="47475"/>
                    <a:pt x="196107" y="27334"/>
                  </a:cubicBezTo>
                  <a:cubicBezTo>
                    <a:pt x="201861" y="21580"/>
                    <a:pt x="207616" y="21580"/>
                    <a:pt x="213370" y="21580"/>
                  </a:cubicBezTo>
                  <a:cubicBezTo>
                    <a:pt x="222002" y="24457"/>
                    <a:pt x="222002" y="33089"/>
                    <a:pt x="210493" y="50352"/>
                  </a:cubicBezTo>
                  <a:cubicBezTo>
                    <a:pt x="207616" y="61862"/>
                    <a:pt x="210493" y="67616"/>
                    <a:pt x="219125" y="64739"/>
                  </a:cubicBezTo>
                  <a:close/>
                </a:path>
              </a:pathLst>
            </a:custGeom>
            <a:solidFill>
              <a:schemeClr val="bg1"/>
            </a:solidFill>
            <a:ln w="9525" cap="flat">
              <a:noFill/>
              <a:prstDash val="solid"/>
              <a:miter/>
            </a:ln>
          </p:spPr>
          <p:txBody>
            <a:bodyPr rtlCol="0" anchor="ctr"/>
            <a:lstStyle/>
            <a:p>
              <a:endParaRPr lang="ja-JP" altLang="en-US" sz="1801"/>
            </a:p>
          </p:txBody>
        </p:sp>
        <p:sp>
          <p:nvSpPr>
            <p:cNvPr id="52" name="フリーフォーム: 図形 53">
              <a:extLst>
                <a:ext uri="{FF2B5EF4-FFF2-40B4-BE49-F238E27FC236}">
                  <a16:creationId xmlns:a16="http://schemas.microsoft.com/office/drawing/2014/main" id="{313C30B7-30A0-48F1-A729-443671B9F0DD}"/>
                </a:ext>
              </a:extLst>
            </p:cNvPr>
            <p:cNvSpPr/>
            <p:nvPr/>
          </p:nvSpPr>
          <p:spPr>
            <a:xfrm>
              <a:off x="10079143" y="5981750"/>
              <a:ext cx="287728" cy="402820"/>
            </a:xfrm>
            <a:custGeom>
              <a:avLst/>
              <a:gdLst>
                <a:gd name="connsiteX0" fmla="*/ 180410 w 287728"/>
                <a:gd name="connsiteY0" fmla="*/ 79125 h 402819"/>
                <a:gd name="connsiteX1" fmla="*/ 163146 w 287728"/>
                <a:gd name="connsiteY1" fmla="*/ 208603 h 402819"/>
                <a:gd name="connsiteX2" fmla="*/ 171778 w 287728"/>
                <a:gd name="connsiteY2" fmla="*/ 220112 h 402819"/>
                <a:gd name="connsiteX3" fmla="*/ 174655 w 287728"/>
                <a:gd name="connsiteY3" fmla="*/ 220112 h 402819"/>
                <a:gd name="connsiteX4" fmla="*/ 243710 w 287728"/>
                <a:gd name="connsiteY4" fmla="*/ 208603 h 402819"/>
                <a:gd name="connsiteX5" fmla="*/ 278237 w 287728"/>
                <a:gd name="connsiteY5" fmla="*/ 220112 h 402819"/>
                <a:gd name="connsiteX6" fmla="*/ 258096 w 287728"/>
                <a:gd name="connsiteY6" fmla="*/ 246008 h 402819"/>
                <a:gd name="connsiteX7" fmla="*/ 174655 w 287728"/>
                <a:gd name="connsiteY7" fmla="*/ 263271 h 402819"/>
                <a:gd name="connsiteX8" fmla="*/ 168900 w 287728"/>
                <a:gd name="connsiteY8" fmla="*/ 269026 h 402819"/>
                <a:gd name="connsiteX9" fmla="*/ 168900 w 287728"/>
                <a:gd name="connsiteY9" fmla="*/ 309308 h 402819"/>
                <a:gd name="connsiteX10" fmla="*/ 145882 w 287728"/>
                <a:gd name="connsiteY10" fmla="*/ 372608 h 402819"/>
                <a:gd name="connsiteX11" fmla="*/ 88337 w 287728"/>
                <a:gd name="connsiteY11" fmla="*/ 389872 h 402819"/>
                <a:gd name="connsiteX12" fmla="*/ 30791 w 287728"/>
                <a:gd name="connsiteY12" fmla="*/ 343835 h 402819"/>
                <a:gd name="connsiteX13" fmla="*/ 36545 w 287728"/>
                <a:gd name="connsiteY13" fmla="*/ 283412 h 402819"/>
                <a:gd name="connsiteX14" fmla="*/ 111355 w 287728"/>
                <a:gd name="connsiteY14" fmla="*/ 237376 h 402819"/>
                <a:gd name="connsiteX15" fmla="*/ 128619 w 287728"/>
                <a:gd name="connsiteY15" fmla="*/ 214358 h 402819"/>
                <a:gd name="connsiteX16" fmla="*/ 140128 w 287728"/>
                <a:gd name="connsiteY16" fmla="*/ 79125 h 402819"/>
                <a:gd name="connsiteX17" fmla="*/ 131496 w 287728"/>
                <a:gd name="connsiteY17" fmla="*/ 56107 h 402819"/>
                <a:gd name="connsiteX18" fmla="*/ 119987 w 287728"/>
                <a:gd name="connsiteY18" fmla="*/ 33089 h 402819"/>
                <a:gd name="connsiteX19" fmla="*/ 125741 w 287728"/>
                <a:gd name="connsiteY19" fmla="*/ 27334 h 402819"/>
                <a:gd name="connsiteX20" fmla="*/ 189041 w 287728"/>
                <a:gd name="connsiteY20" fmla="*/ 21580 h 402819"/>
                <a:gd name="connsiteX21" fmla="*/ 223569 w 287728"/>
                <a:gd name="connsiteY21" fmla="*/ 35966 h 402819"/>
                <a:gd name="connsiteX22" fmla="*/ 203428 w 287728"/>
                <a:gd name="connsiteY22" fmla="*/ 61862 h 402819"/>
                <a:gd name="connsiteX23" fmla="*/ 180410 w 287728"/>
                <a:gd name="connsiteY23" fmla="*/ 79125 h 402819"/>
                <a:gd name="connsiteX24" fmla="*/ 79705 w 287728"/>
                <a:gd name="connsiteY24" fmla="*/ 355344 h 402819"/>
                <a:gd name="connsiteX25" fmla="*/ 102723 w 287728"/>
                <a:gd name="connsiteY25" fmla="*/ 355344 h 402819"/>
                <a:gd name="connsiteX26" fmla="*/ 131496 w 287728"/>
                <a:gd name="connsiteY26" fmla="*/ 286290 h 402819"/>
                <a:gd name="connsiteX27" fmla="*/ 125741 w 287728"/>
                <a:gd name="connsiteY27" fmla="*/ 280535 h 402819"/>
                <a:gd name="connsiteX28" fmla="*/ 122864 w 287728"/>
                <a:gd name="connsiteY28" fmla="*/ 280535 h 402819"/>
                <a:gd name="connsiteX29" fmla="*/ 79705 w 287728"/>
                <a:gd name="connsiteY29" fmla="*/ 306431 h 402819"/>
                <a:gd name="connsiteX30" fmla="*/ 62441 w 287728"/>
                <a:gd name="connsiteY30" fmla="*/ 329449 h 402819"/>
                <a:gd name="connsiteX31" fmla="*/ 79705 w 287728"/>
                <a:gd name="connsiteY31" fmla="*/ 355344 h 40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87728" h="402819">
                  <a:moveTo>
                    <a:pt x="180410" y="79125"/>
                  </a:moveTo>
                  <a:lnTo>
                    <a:pt x="163146" y="208603"/>
                  </a:lnTo>
                  <a:cubicBezTo>
                    <a:pt x="163146" y="214358"/>
                    <a:pt x="166023" y="217235"/>
                    <a:pt x="171778" y="220112"/>
                  </a:cubicBezTo>
                  <a:cubicBezTo>
                    <a:pt x="171778" y="220112"/>
                    <a:pt x="174655" y="220112"/>
                    <a:pt x="174655" y="220112"/>
                  </a:cubicBezTo>
                  <a:lnTo>
                    <a:pt x="243710" y="208603"/>
                  </a:lnTo>
                  <a:cubicBezTo>
                    <a:pt x="263851" y="205726"/>
                    <a:pt x="275360" y="208603"/>
                    <a:pt x="278237" y="220112"/>
                  </a:cubicBezTo>
                  <a:cubicBezTo>
                    <a:pt x="281114" y="234498"/>
                    <a:pt x="275360" y="243130"/>
                    <a:pt x="258096" y="246008"/>
                  </a:cubicBezTo>
                  <a:cubicBezTo>
                    <a:pt x="229323" y="248885"/>
                    <a:pt x="200551" y="254639"/>
                    <a:pt x="174655" y="263271"/>
                  </a:cubicBezTo>
                  <a:cubicBezTo>
                    <a:pt x="171778" y="263271"/>
                    <a:pt x="168900" y="266149"/>
                    <a:pt x="168900" y="269026"/>
                  </a:cubicBezTo>
                  <a:cubicBezTo>
                    <a:pt x="168900" y="277658"/>
                    <a:pt x="168900" y="289167"/>
                    <a:pt x="168900" y="309308"/>
                  </a:cubicBezTo>
                  <a:cubicBezTo>
                    <a:pt x="171778" y="335203"/>
                    <a:pt x="163146" y="355344"/>
                    <a:pt x="145882" y="372608"/>
                  </a:cubicBezTo>
                  <a:cubicBezTo>
                    <a:pt x="128619" y="389872"/>
                    <a:pt x="111355" y="395626"/>
                    <a:pt x="88337" y="389872"/>
                  </a:cubicBezTo>
                  <a:cubicBezTo>
                    <a:pt x="65318" y="384117"/>
                    <a:pt x="45177" y="369731"/>
                    <a:pt x="30791" y="343835"/>
                  </a:cubicBezTo>
                  <a:cubicBezTo>
                    <a:pt x="16405" y="320817"/>
                    <a:pt x="19282" y="300676"/>
                    <a:pt x="36545" y="283412"/>
                  </a:cubicBezTo>
                  <a:cubicBezTo>
                    <a:pt x="62441" y="260394"/>
                    <a:pt x="85459" y="246008"/>
                    <a:pt x="111355" y="237376"/>
                  </a:cubicBezTo>
                  <a:cubicBezTo>
                    <a:pt x="122864" y="234498"/>
                    <a:pt x="128619" y="225867"/>
                    <a:pt x="128619" y="214358"/>
                  </a:cubicBezTo>
                  <a:cubicBezTo>
                    <a:pt x="125741" y="159689"/>
                    <a:pt x="131496" y="113653"/>
                    <a:pt x="140128" y="79125"/>
                  </a:cubicBezTo>
                  <a:cubicBezTo>
                    <a:pt x="143005" y="70493"/>
                    <a:pt x="140128" y="61862"/>
                    <a:pt x="131496" y="56107"/>
                  </a:cubicBezTo>
                  <a:cubicBezTo>
                    <a:pt x="119987" y="47475"/>
                    <a:pt x="117109" y="41721"/>
                    <a:pt x="119987" y="33089"/>
                  </a:cubicBezTo>
                  <a:cubicBezTo>
                    <a:pt x="119987" y="30211"/>
                    <a:pt x="122864" y="27334"/>
                    <a:pt x="125741" y="27334"/>
                  </a:cubicBezTo>
                  <a:lnTo>
                    <a:pt x="189041" y="21580"/>
                  </a:lnTo>
                  <a:cubicBezTo>
                    <a:pt x="203428" y="21580"/>
                    <a:pt x="214937" y="27334"/>
                    <a:pt x="223569" y="35966"/>
                  </a:cubicBezTo>
                  <a:cubicBezTo>
                    <a:pt x="243710" y="56107"/>
                    <a:pt x="235078" y="67616"/>
                    <a:pt x="203428" y="61862"/>
                  </a:cubicBezTo>
                  <a:cubicBezTo>
                    <a:pt x="189041" y="61862"/>
                    <a:pt x="180410" y="67616"/>
                    <a:pt x="180410" y="79125"/>
                  </a:cubicBezTo>
                  <a:close/>
                  <a:moveTo>
                    <a:pt x="79705" y="355344"/>
                  </a:moveTo>
                  <a:cubicBezTo>
                    <a:pt x="85459" y="361099"/>
                    <a:pt x="96968" y="358222"/>
                    <a:pt x="102723" y="355344"/>
                  </a:cubicBezTo>
                  <a:cubicBezTo>
                    <a:pt x="122864" y="338081"/>
                    <a:pt x="131496" y="315062"/>
                    <a:pt x="131496" y="286290"/>
                  </a:cubicBezTo>
                  <a:cubicBezTo>
                    <a:pt x="131496" y="283412"/>
                    <a:pt x="128619" y="280535"/>
                    <a:pt x="125741" y="280535"/>
                  </a:cubicBezTo>
                  <a:cubicBezTo>
                    <a:pt x="125741" y="280535"/>
                    <a:pt x="122864" y="280535"/>
                    <a:pt x="122864" y="280535"/>
                  </a:cubicBezTo>
                  <a:cubicBezTo>
                    <a:pt x="108477" y="286290"/>
                    <a:pt x="94091" y="294921"/>
                    <a:pt x="79705" y="306431"/>
                  </a:cubicBezTo>
                  <a:cubicBezTo>
                    <a:pt x="71073" y="315062"/>
                    <a:pt x="65318" y="320817"/>
                    <a:pt x="62441" y="329449"/>
                  </a:cubicBezTo>
                  <a:cubicBezTo>
                    <a:pt x="59564" y="338081"/>
                    <a:pt x="65318" y="346713"/>
                    <a:pt x="79705" y="355344"/>
                  </a:cubicBezTo>
                  <a:close/>
                </a:path>
              </a:pathLst>
            </a:custGeom>
            <a:solidFill>
              <a:schemeClr val="bg1"/>
            </a:solidFill>
            <a:ln w="9525" cap="flat">
              <a:noFill/>
              <a:prstDash val="solid"/>
              <a:miter/>
            </a:ln>
          </p:spPr>
          <p:txBody>
            <a:bodyPr rtlCol="0" anchor="ctr"/>
            <a:lstStyle/>
            <a:p>
              <a:endParaRPr lang="ja-JP" altLang="en-US" sz="1801"/>
            </a:p>
          </p:txBody>
        </p:sp>
        <p:sp>
          <p:nvSpPr>
            <p:cNvPr id="53" name="フリーフォーム: 図形 54">
              <a:extLst>
                <a:ext uri="{FF2B5EF4-FFF2-40B4-BE49-F238E27FC236}">
                  <a16:creationId xmlns:a16="http://schemas.microsoft.com/office/drawing/2014/main" id="{ADED08E1-8CA7-4259-8A85-7F117B130B92}"/>
                </a:ext>
              </a:extLst>
            </p:cNvPr>
            <p:cNvSpPr/>
            <p:nvPr/>
          </p:nvSpPr>
          <p:spPr>
            <a:xfrm>
              <a:off x="9172200" y="6027860"/>
              <a:ext cx="517911" cy="431592"/>
            </a:xfrm>
            <a:custGeom>
              <a:avLst/>
              <a:gdLst>
                <a:gd name="connsiteX0" fmla="*/ 471614 w 517910"/>
                <a:gd name="connsiteY0" fmla="*/ 56033 h 431592"/>
                <a:gd name="connsiteX1" fmla="*/ 517651 w 517910"/>
                <a:gd name="connsiteY1" fmla="*/ 179756 h 431592"/>
                <a:gd name="connsiteX2" fmla="*/ 448596 w 517910"/>
                <a:gd name="connsiteY2" fmla="*/ 300602 h 431592"/>
                <a:gd name="connsiteX3" fmla="*/ 304732 w 517910"/>
                <a:gd name="connsiteY3" fmla="*/ 409939 h 431592"/>
                <a:gd name="connsiteX4" fmla="*/ 281713 w 517910"/>
                <a:gd name="connsiteY4" fmla="*/ 415694 h 431592"/>
                <a:gd name="connsiteX5" fmla="*/ 261572 w 517910"/>
                <a:gd name="connsiteY5" fmla="*/ 395553 h 431592"/>
                <a:gd name="connsiteX6" fmla="*/ 264450 w 517910"/>
                <a:gd name="connsiteY6" fmla="*/ 386921 h 431592"/>
                <a:gd name="connsiteX7" fmla="*/ 327750 w 517910"/>
                <a:gd name="connsiteY7" fmla="*/ 343762 h 431592"/>
                <a:gd name="connsiteX8" fmla="*/ 439964 w 517910"/>
                <a:gd name="connsiteY8" fmla="*/ 240179 h 431592"/>
                <a:gd name="connsiteX9" fmla="*/ 483123 w 517910"/>
                <a:gd name="connsiteY9" fmla="*/ 142352 h 431592"/>
                <a:gd name="connsiteX10" fmla="*/ 431332 w 517910"/>
                <a:gd name="connsiteY10" fmla="*/ 64665 h 431592"/>
                <a:gd name="connsiteX11" fmla="*/ 350768 w 517910"/>
                <a:gd name="connsiteY11" fmla="*/ 67542 h 431592"/>
                <a:gd name="connsiteX12" fmla="*/ 261572 w 517910"/>
                <a:gd name="connsiteY12" fmla="*/ 99192 h 431592"/>
                <a:gd name="connsiteX13" fmla="*/ 178131 w 517910"/>
                <a:gd name="connsiteY13" fmla="*/ 142352 h 431592"/>
                <a:gd name="connsiteX14" fmla="*/ 63040 w 517910"/>
                <a:gd name="connsiteY14" fmla="*/ 245934 h 431592"/>
                <a:gd name="connsiteX15" fmla="*/ 37144 w 517910"/>
                <a:gd name="connsiteY15" fmla="*/ 248811 h 431592"/>
                <a:gd name="connsiteX16" fmla="*/ 25635 w 517910"/>
                <a:gd name="connsiteY16" fmla="*/ 211407 h 431592"/>
                <a:gd name="connsiteX17" fmla="*/ 48654 w 517910"/>
                <a:gd name="connsiteY17" fmla="*/ 188388 h 431592"/>
                <a:gd name="connsiteX18" fmla="*/ 365155 w 517910"/>
                <a:gd name="connsiteY18" fmla="*/ 24383 h 431592"/>
                <a:gd name="connsiteX19" fmla="*/ 471614 w 517910"/>
                <a:gd name="connsiteY19" fmla="*/ 56033 h 431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17910" h="431592">
                  <a:moveTo>
                    <a:pt x="471614" y="56033"/>
                  </a:moveTo>
                  <a:cubicBezTo>
                    <a:pt x="511896" y="90561"/>
                    <a:pt x="526282" y="130843"/>
                    <a:pt x="517651" y="179756"/>
                  </a:cubicBezTo>
                  <a:cubicBezTo>
                    <a:pt x="509019" y="222916"/>
                    <a:pt x="486000" y="263198"/>
                    <a:pt x="448596" y="300602"/>
                  </a:cubicBezTo>
                  <a:cubicBezTo>
                    <a:pt x="405437" y="343762"/>
                    <a:pt x="356523" y="381166"/>
                    <a:pt x="304732" y="409939"/>
                  </a:cubicBezTo>
                  <a:cubicBezTo>
                    <a:pt x="296100" y="415694"/>
                    <a:pt x="287468" y="418571"/>
                    <a:pt x="281713" y="415694"/>
                  </a:cubicBezTo>
                  <a:cubicBezTo>
                    <a:pt x="273082" y="412816"/>
                    <a:pt x="264450" y="407062"/>
                    <a:pt x="261572" y="395553"/>
                  </a:cubicBezTo>
                  <a:cubicBezTo>
                    <a:pt x="261572" y="392675"/>
                    <a:pt x="261572" y="386921"/>
                    <a:pt x="264450" y="386921"/>
                  </a:cubicBezTo>
                  <a:cubicBezTo>
                    <a:pt x="284591" y="372534"/>
                    <a:pt x="307609" y="358148"/>
                    <a:pt x="327750" y="343762"/>
                  </a:cubicBezTo>
                  <a:cubicBezTo>
                    <a:pt x="370909" y="314989"/>
                    <a:pt x="408314" y="280461"/>
                    <a:pt x="439964" y="240179"/>
                  </a:cubicBezTo>
                  <a:cubicBezTo>
                    <a:pt x="462982" y="211407"/>
                    <a:pt x="477369" y="179756"/>
                    <a:pt x="483123" y="142352"/>
                  </a:cubicBezTo>
                  <a:cubicBezTo>
                    <a:pt x="488878" y="99192"/>
                    <a:pt x="471614" y="73297"/>
                    <a:pt x="431332" y="64665"/>
                  </a:cubicBezTo>
                  <a:cubicBezTo>
                    <a:pt x="405437" y="58910"/>
                    <a:pt x="376664" y="58910"/>
                    <a:pt x="350768" y="67542"/>
                  </a:cubicBezTo>
                  <a:cubicBezTo>
                    <a:pt x="319118" y="76174"/>
                    <a:pt x="290345" y="84806"/>
                    <a:pt x="261572" y="99192"/>
                  </a:cubicBezTo>
                  <a:cubicBezTo>
                    <a:pt x="229922" y="113579"/>
                    <a:pt x="204027" y="127965"/>
                    <a:pt x="178131" y="142352"/>
                  </a:cubicBezTo>
                  <a:cubicBezTo>
                    <a:pt x="132095" y="171125"/>
                    <a:pt x="94690" y="202775"/>
                    <a:pt x="63040" y="245934"/>
                  </a:cubicBezTo>
                  <a:cubicBezTo>
                    <a:pt x="54408" y="254566"/>
                    <a:pt x="45776" y="257443"/>
                    <a:pt x="37144" y="248811"/>
                  </a:cubicBezTo>
                  <a:cubicBezTo>
                    <a:pt x="22758" y="237302"/>
                    <a:pt x="17003" y="225793"/>
                    <a:pt x="25635" y="211407"/>
                  </a:cubicBezTo>
                  <a:cubicBezTo>
                    <a:pt x="25635" y="208529"/>
                    <a:pt x="34267" y="202775"/>
                    <a:pt x="48654" y="188388"/>
                  </a:cubicBezTo>
                  <a:cubicBezTo>
                    <a:pt x="137849" y="96315"/>
                    <a:pt x="241431" y="41647"/>
                    <a:pt x="365155" y="24383"/>
                  </a:cubicBezTo>
                  <a:cubicBezTo>
                    <a:pt x="402559" y="15751"/>
                    <a:pt x="439964" y="27260"/>
                    <a:pt x="471614" y="56033"/>
                  </a:cubicBezTo>
                  <a:close/>
                </a:path>
              </a:pathLst>
            </a:custGeom>
            <a:solidFill>
              <a:schemeClr val="bg1"/>
            </a:solidFill>
            <a:ln w="9525" cap="flat">
              <a:noFill/>
              <a:prstDash val="solid"/>
              <a:miter/>
            </a:ln>
          </p:spPr>
          <p:txBody>
            <a:bodyPr rtlCol="0" anchor="ctr"/>
            <a:lstStyle/>
            <a:p>
              <a:endParaRPr lang="ja-JP" altLang="en-US" sz="1801"/>
            </a:p>
          </p:txBody>
        </p:sp>
        <p:sp>
          <p:nvSpPr>
            <p:cNvPr id="54" name="フリーフォーム: 図形 55">
              <a:extLst>
                <a:ext uri="{FF2B5EF4-FFF2-40B4-BE49-F238E27FC236}">
                  <a16:creationId xmlns:a16="http://schemas.microsoft.com/office/drawing/2014/main" id="{9ECB5942-BE87-4E0E-A980-374E781A3388}"/>
                </a:ext>
              </a:extLst>
            </p:cNvPr>
            <p:cNvSpPr/>
            <p:nvPr/>
          </p:nvSpPr>
          <p:spPr>
            <a:xfrm>
              <a:off x="11146935" y="6102596"/>
              <a:ext cx="143864" cy="143864"/>
            </a:xfrm>
            <a:custGeom>
              <a:avLst/>
              <a:gdLst>
                <a:gd name="connsiteX0" fmla="*/ 27594 w 143864"/>
                <a:gd name="connsiteY0" fmla="*/ 64739 h 143864"/>
                <a:gd name="connsiteX1" fmla="*/ 93771 w 143864"/>
                <a:gd name="connsiteY1" fmla="*/ 21580 h 143864"/>
                <a:gd name="connsiteX2" fmla="*/ 111035 w 143864"/>
                <a:gd name="connsiteY2" fmla="*/ 27334 h 143864"/>
                <a:gd name="connsiteX3" fmla="*/ 131176 w 143864"/>
                <a:gd name="connsiteY3" fmla="*/ 107898 h 143864"/>
                <a:gd name="connsiteX4" fmla="*/ 93771 w 143864"/>
                <a:gd name="connsiteY4" fmla="*/ 139548 h 143864"/>
                <a:gd name="connsiteX5" fmla="*/ 24716 w 143864"/>
                <a:gd name="connsiteY5" fmla="*/ 99266 h 143864"/>
                <a:gd name="connsiteX6" fmla="*/ 27594 w 143864"/>
                <a:gd name="connsiteY6" fmla="*/ 64739 h 143864"/>
                <a:gd name="connsiteX7" fmla="*/ 56367 w 143864"/>
                <a:gd name="connsiteY7" fmla="*/ 93512 h 143864"/>
                <a:gd name="connsiteX8" fmla="*/ 62121 w 143864"/>
                <a:gd name="connsiteY8" fmla="*/ 105021 h 143864"/>
                <a:gd name="connsiteX9" fmla="*/ 108157 w 143864"/>
                <a:gd name="connsiteY9" fmla="*/ 73371 h 143864"/>
                <a:gd name="connsiteX10" fmla="*/ 93771 w 143864"/>
                <a:gd name="connsiteY10" fmla="*/ 61862 h 143864"/>
                <a:gd name="connsiteX11" fmla="*/ 56367 w 143864"/>
                <a:gd name="connsiteY11" fmla="*/ 93512 h 143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3864" h="143864">
                  <a:moveTo>
                    <a:pt x="27594" y="64739"/>
                  </a:moveTo>
                  <a:cubicBezTo>
                    <a:pt x="44857" y="41721"/>
                    <a:pt x="64998" y="27334"/>
                    <a:pt x="93771" y="21580"/>
                  </a:cubicBezTo>
                  <a:cubicBezTo>
                    <a:pt x="99526" y="21580"/>
                    <a:pt x="105280" y="21580"/>
                    <a:pt x="111035" y="27334"/>
                  </a:cubicBezTo>
                  <a:cubicBezTo>
                    <a:pt x="134053" y="50352"/>
                    <a:pt x="139808" y="76248"/>
                    <a:pt x="131176" y="107898"/>
                  </a:cubicBezTo>
                  <a:cubicBezTo>
                    <a:pt x="125421" y="128039"/>
                    <a:pt x="111035" y="136671"/>
                    <a:pt x="93771" y="139548"/>
                  </a:cubicBezTo>
                  <a:cubicBezTo>
                    <a:pt x="59244" y="142425"/>
                    <a:pt x="39103" y="128039"/>
                    <a:pt x="24716" y="99266"/>
                  </a:cubicBezTo>
                  <a:cubicBezTo>
                    <a:pt x="18962" y="84880"/>
                    <a:pt x="21839" y="73371"/>
                    <a:pt x="27594" y="64739"/>
                  </a:cubicBezTo>
                  <a:close/>
                  <a:moveTo>
                    <a:pt x="56367" y="93512"/>
                  </a:moveTo>
                  <a:cubicBezTo>
                    <a:pt x="50612" y="99266"/>
                    <a:pt x="53489" y="105021"/>
                    <a:pt x="62121" y="105021"/>
                  </a:cubicBezTo>
                  <a:cubicBezTo>
                    <a:pt x="88017" y="105021"/>
                    <a:pt x="102403" y="93512"/>
                    <a:pt x="108157" y="73371"/>
                  </a:cubicBezTo>
                  <a:cubicBezTo>
                    <a:pt x="111035" y="58984"/>
                    <a:pt x="108157" y="53230"/>
                    <a:pt x="93771" y="61862"/>
                  </a:cubicBezTo>
                  <a:cubicBezTo>
                    <a:pt x="79385" y="64739"/>
                    <a:pt x="67876" y="76248"/>
                    <a:pt x="56367" y="93512"/>
                  </a:cubicBezTo>
                  <a:close/>
                </a:path>
              </a:pathLst>
            </a:custGeom>
            <a:solidFill>
              <a:schemeClr val="bg1"/>
            </a:solidFill>
            <a:ln w="9525" cap="flat">
              <a:noFill/>
              <a:prstDash val="solid"/>
              <a:miter/>
            </a:ln>
          </p:spPr>
          <p:txBody>
            <a:bodyPr rtlCol="0" anchor="ctr"/>
            <a:lstStyle/>
            <a:p>
              <a:endParaRPr lang="ja-JP" altLang="en-US" sz="1801"/>
            </a:p>
          </p:txBody>
        </p:sp>
      </p:grpSp>
      <p:graphicFrame>
        <p:nvGraphicFramePr>
          <p:cNvPr id="2" name="表 2">
            <a:extLst>
              <a:ext uri="{FF2B5EF4-FFF2-40B4-BE49-F238E27FC236}">
                <a16:creationId xmlns:a16="http://schemas.microsoft.com/office/drawing/2014/main" id="{E8ECDCCC-3DC8-4B96-8F0C-3C84403E0000}"/>
              </a:ext>
            </a:extLst>
          </p:cNvPr>
          <p:cNvGraphicFramePr>
            <a:graphicFrameLocks noGrp="1"/>
          </p:cNvGraphicFramePr>
          <p:nvPr>
            <p:extLst>
              <p:ext uri="{D42A27DB-BD31-4B8C-83A1-F6EECF244321}">
                <p14:modId xmlns:p14="http://schemas.microsoft.com/office/powerpoint/2010/main" val="990666361"/>
              </p:ext>
            </p:extLst>
          </p:nvPr>
        </p:nvGraphicFramePr>
        <p:xfrm>
          <a:off x="153203" y="3685511"/>
          <a:ext cx="11880548" cy="2979317"/>
        </p:xfrm>
        <a:graphic>
          <a:graphicData uri="http://schemas.openxmlformats.org/drawingml/2006/table">
            <a:tbl>
              <a:tblPr firstRow="1" bandRow="1">
                <a:tableStyleId>{21E4AEA4-8DFA-4A89-87EB-49C32662AFE0}</a:tableStyleId>
              </a:tblPr>
              <a:tblGrid>
                <a:gridCol w="5912988">
                  <a:extLst>
                    <a:ext uri="{9D8B030D-6E8A-4147-A177-3AD203B41FA5}">
                      <a16:colId xmlns:a16="http://schemas.microsoft.com/office/drawing/2014/main" val="1652392588"/>
                    </a:ext>
                  </a:extLst>
                </a:gridCol>
                <a:gridCol w="5967560">
                  <a:extLst>
                    <a:ext uri="{9D8B030D-6E8A-4147-A177-3AD203B41FA5}">
                      <a16:colId xmlns:a16="http://schemas.microsoft.com/office/drawing/2014/main" val="4286488212"/>
                    </a:ext>
                  </a:extLst>
                </a:gridCol>
              </a:tblGrid>
              <a:tr h="398595">
                <a:tc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前回審議会で出た意見</a:t>
                      </a:r>
                    </a:p>
                  </a:txBody>
                  <a:tcPr/>
                </a:tc>
                <a:tc hMerge="1">
                  <a:txBody>
                    <a:bodyPr/>
                    <a:lstStyle/>
                    <a:p>
                      <a:pPr algn="ctr"/>
                      <a:r>
                        <a:rPr kumimoji="1" lang="ja-JP" altLang="en-US" sz="1800" dirty="0"/>
                        <a:t>前回審議会で出た意見</a:t>
                      </a:r>
                    </a:p>
                  </a:txBody>
                  <a:tcPr/>
                </a:tc>
                <a:extLst>
                  <a:ext uri="{0D108BD9-81ED-4DB2-BD59-A6C34878D82A}">
                    <a16:rowId xmlns:a16="http://schemas.microsoft.com/office/drawing/2014/main" val="1238615443"/>
                  </a:ext>
                </a:extLst>
              </a:tr>
              <a:tr h="394399">
                <a:tc>
                  <a:txBody>
                    <a:bodyPr/>
                    <a:lstStyle/>
                    <a:p>
                      <a:r>
                        <a:rPr kumimoji="1" lang="ja-JP" altLang="en-US" sz="1600" dirty="0">
                          <a:latin typeface="BIZ UDPゴシック" panose="020B0400000000000000" pitchFamily="50" charset="-128"/>
                          <a:ea typeface="BIZ UDPゴシック" panose="020B0400000000000000" pitchFamily="50" charset="-128"/>
                        </a:rPr>
                        <a:t>防災の視点が足りないのではないか</a:t>
                      </a:r>
                    </a:p>
                  </a:txBody>
                  <a:tcPr/>
                </a:tc>
                <a:tc>
                  <a:txBody>
                    <a:bodyPr/>
                    <a:lstStyle/>
                    <a:p>
                      <a:r>
                        <a:rPr kumimoji="1" lang="ja-JP" altLang="en-US" sz="1600" dirty="0">
                          <a:latin typeface="BIZ UDPゴシック" panose="020B0400000000000000" pitchFamily="50" charset="-128"/>
                          <a:ea typeface="BIZ UDPゴシック" panose="020B0400000000000000" pitchFamily="50" charset="-128"/>
                        </a:rPr>
                        <a:t>文化・自然・手賀沼というキーワードが出た</a:t>
                      </a:r>
                    </a:p>
                  </a:txBody>
                  <a:tcPr anchor="ctr"/>
                </a:tc>
                <a:extLst>
                  <a:ext uri="{0D108BD9-81ED-4DB2-BD59-A6C34878D82A}">
                    <a16:rowId xmlns:a16="http://schemas.microsoft.com/office/drawing/2014/main" val="102820193"/>
                  </a:ext>
                </a:extLst>
              </a:tr>
              <a:tr h="381991">
                <a:tc>
                  <a:txBody>
                    <a:bodyPr/>
                    <a:lstStyle/>
                    <a:p>
                      <a:r>
                        <a:rPr kumimoji="1" lang="ja-JP" altLang="en-US" sz="1600" dirty="0">
                          <a:latin typeface="BIZ UDPゴシック" panose="020B0400000000000000" pitchFamily="50" charset="-128"/>
                          <a:ea typeface="BIZ UDPゴシック" panose="020B0400000000000000" pitchFamily="50" charset="-128"/>
                        </a:rPr>
                        <a:t>「豊かな生活」は必ずしも機能的な言葉で表現されるばかりではない</a:t>
                      </a:r>
                    </a:p>
                  </a:txBody>
                  <a:tcPr/>
                </a:tc>
                <a:tc>
                  <a:txBody>
                    <a:bodyPr/>
                    <a:lstStyle/>
                    <a:p>
                      <a:r>
                        <a:rPr kumimoji="1" lang="ja-JP" altLang="en-US" sz="1600" dirty="0">
                          <a:latin typeface="BIZ UDPゴシック" panose="020B0400000000000000" pitchFamily="50" charset="-128"/>
                          <a:ea typeface="BIZ UDPゴシック" panose="020B0400000000000000" pitchFamily="50" charset="-128"/>
                        </a:rPr>
                        <a:t>柏の特徴として，都市郊外の環境と融合，自然から得られる豊かさが重要</a:t>
                      </a:r>
                    </a:p>
                  </a:txBody>
                  <a:tcPr anchor="ctr"/>
                </a:tc>
                <a:extLst>
                  <a:ext uri="{0D108BD9-81ED-4DB2-BD59-A6C34878D82A}">
                    <a16:rowId xmlns:a16="http://schemas.microsoft.com/office/drawing/2014/main" val="1045592819"/>
                  </a:ext>
                </a:extLst>
              </a:tr>
              <a:tr h="394399">
                <a:tc>
                  <a:txBody>
                    <a:bodyPr/>
                    <a:lstStyle/>
                    <a:p>
                      <a:r>
                        <a:rPr kumimoji="1" lang="ja-JP" altLang="en-US" sz="1600" dirty="0">
                          <a:latin typeface="BIZ UDPゴシック" panose="020B0400000000000000" pitchFamily="50" charset="-128"/>
                          <a:ea typeface="BIZ UDPゴシック" panose="020B0400000000000000" pitchFamily="50" charset="-128"/>
                        </a:rPr>
                        <a:t>地域コミュニティの重要性</a:t>
                      </a:r>
                    </a:p>
                  </a:txBody>
                  <a:tcPr/>
                </a:tc>
                <a:tc>
                  <a:txBody>
                    <a:bodyPr/>
                    <a:lstStyle/>
                    <a:p>
                      <a:r>
                        <a:rPr kumimoji="1" lang="ja-JP" altLang="en-US" sz="1600" dirty="0">
                          <a:latin typeface="BIZ UDPゴシック" panose="020B0400000000000000" pitchFamily="50" charset="-128"/>
                          <a:ea typeface="BIZ UDPゴシック" panose="020B0400000000000000" pitchFamily="50" charset="-128"/>
                        </a:rPr>
                        <a:t>文化・地域愛などの要素を入れてみてはどうか</a:t>
                      </a:r>
                    </a:p>
                  </a:txBody>
                  <a:tcPr anchor="ctr"/>
                </a:tc>
                <a:extLst>
                  <a:ext uri="{0D108BD9-81ED-4DB2-BD59-A6C34878D82A}">
                    <a16:rowId xmlns:a16="http://schemas.microsoft.com/office/drawing/2014/main" val="4248422974"/>
                  </a:ext>
                </a:extLst>
              </a:tr>
              <a:tr h="394399">
                <a:tc>
                  <a:txBody>
                    <a:bodyPr/>
                    <a:lstStyle/>
                    <a:p>
                      <a:r>
                        <a:rPr kumimoji="1" lang="ja-JP" altLang="en-US" sz="1600" dirty="0">
                          <a:latin typeface="BIZ UDPゴシック" panose="020B0400000000000000" pitchFamily="50" charset="-128"/>
                          <a:ea typeface="BIZ UDPゴシック" panose="020B0400000000000000" pitchFamily="50" charset="-128"/>
                        </a:rPr>
                        <a:t>柏に「来る」人ではなく，「働く」，「学ぶ」，「住む」，「憩う」人</a:t>
                      </a:r>
                    </a:p>
                  </a:txBody>
                  <a:tcPr/>
                </a:tc>
                <a:tc>
                  <a:txBody>
                    <a:bodyPr/>
                    <a:lstStyle/>
                    <a:p>
                      <a:r>
                        <a:rPr kumimoji="1" lang="ja-JP" altLang="en-US" sz="1600" dirty="0">
                          <a:latin typeface="BIZ UDPゴシック" panose="020B0400000000000000" pitchFamily="50" charset="-128"/>
                          <a:ea typeface="BIZ UDPゴシック" panose="020B0400000000000000" pitchFamily="50" charset="-128"/>
                        </a:rPr>
                        <a:t>資源と言うと，ハードだけでなく，人も含まれるはず</a:t>
                      </a:r>
                    </a:p>
                  </a:txBody>
                  <a:tcPr anchor="ctr"/>
                </a:tc>
                <a:extLst>
                  <a:ext uri="{0D108BD9-81ED-4DB2-BD59-A6C34878D82A}">
                    <a16:rowId xmlns:a16="http://schemas.microsoft.com/office/drawing/2014/main" val="4101655984"/>
                  </a:ext>
                </a:extLst>
              </a:tr>
              <a:tr h="424006">
                <a:tc>
                  <a:txBody>
                    <a:bodyPr/>
                    <a:lstStyle/>
                    <a:p>
                      <a:r>
                        <a:rPr kumimoji="1" lang="ja-JP" altLang="en-US" sz="1600" dirty="0">
                          <a:latin typeface="BIZ UDPゴシック" panose="020B0400000000000000" pitchFamily="50" charset="-128"/>
                          <a:ea typeface="BIZ UDPゴシック" panose="020B0400000000000000" pitchFamily="50" charset="-128"/>
                        </a:rPr>
                        <a:t>若者や子育て世代を引きつけていく，柏らしさ</a:t>
                      </a:r>
                    </a:p>
                  </a:txBody>
                  <a:tcPr/>
                </a:tc>
                <a:tc>
                  <a:txBody>
                    <a:bodyPr/>
                    <a:lstStyle/>
                    <a:p>
                      <a:r>
                        <a:rPr kumimoji="1" lang="ja-JP" altLang="en-US" sz="1600" dirty="0">
                          <a:latin typeface="BIZ UDPゴシック" panose="020B0400000000000000" pitchFamily="50" charset="-128"/>
                          <a:ea typeface="BIZ UDPゴシック" panose="020B0400000000000000" pitchFamily="50" charset="-128"/>
                        </a:rPr>
                        <a:t>柏を知る，柏の資源を未来へつないでいくことも必要</a:t>
                      </a:r>
                    </a:p>
                  </a:txBody>
                  <a:tcPr anchor="ctr"/>
                </a:tc>
                <a:extLst>
                  <a:ext uri="{0D108BD9-81ED-4DB2-BD59-A6C34878D82A}">
                    <a16:rowId xmlns:a16="http://schemas.microsoft.com/office/drawing/2014/main" val="2546579714"/>
                  </a:ext>
                </a:extLst>
              </a:tr>
              <a:tr h="394399">
                <a:tc>
                  <a:txBody>
                    <a:bodyPr/>
                    <a:lstStyle/>
                    <a:p>
                      <a:r>
                        <a:rPr kumimoji="1" lang="ja-JP" altLang="en-US" sz="1600" dirty="0">
                          <a:latin typeface="BIZ UDPゴシック" panose="020B0400000000000000" pitchFamily="50" charset="-128"/>
                          <a:ea typeface="BIZ UDPゴシック" panose="020B0400000000000000" pitchFamily="50" charset="-128"/>
                        </a:rPr>
                        <a:t>柏に来たらなんとかなる感があると言えるといい</a:t>
                      </a:r>
                    </a:p>
                  </a:txBody>
                  <a:tcPr/>
                </a:tc>
                <a:tc>
                  <a:txBody>
                    <a:bodyPr/>
                    <a:lstStyle/>
                    <a:p>
                      <a:r>
                        <a:rPr kumimoji="1" lang="ja-JP" altLang="en-US" sz="1600" dirty="0">
                          <a:latin typeface="BIZ UDPゴシック" panose="020B0400000000000000" pitchFamily="50" charset="-128"/>
                          <a:ea typeface="BIZ UDPゴシック" panose="020B0400000000000000" pitchFamily="50" charset="-128"/>
                        </a:rPr>
                        <a:t>主体性を応援するようなニュアンスを入れられるといい</a:t>
                      </a:r>
                    </a:p>
                  </a:txBody>
                  <a:tcPr anchor="ctr"/>
                </a:tc>
                <a:extLst>
                  <a:ext uri="{0D108BD9-81ED-4DB2-BD59-A6C34878D82A}">
                    <a16:rowId xmlns:a16="http://schemas.microsoft.com/office/drawing/2014/main" val="1397755029"/>
                  </a:ext>
                </a:extLst>
              </a:tr>
            </a:tbl>
          </a:graphicData>
        </a:graphic>
      </p:graphicFrame>
      <p:sp>
        <p:nvSpPr>
          <p:cNvPr id="55" name="正方形/長方形 54">
            <a:extLst>
              <a:ext uri="{FF2B5EF4-FFF2-40B4-BE49-F238E27FC236}">
                <a16:creationId xmlns:a16="http://schemas.microsoft.com/office/drawing/2014/main" id="{9181FE4C-7A8E-4E34-8927-4632F5ED88E7}"/>
              </a:ext>
            </a:extLst>
          </p:cNvPr>
          <p:cNvSpPr/>
          <p:nvPr/>
        </p:nvSpPr>
        <p:spPr>
          <a:xfrm>
            <a:off x="801432" y="643264"/>
            <a:ext cx="3240000" cy="503785"/>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57" name="テキスト ボックス 56">
            <a:extLst>
              <a:ext uri="{FF2B5EF4-FFF2-40B4-BE49-F238E27FC236}">
                <a16:creationId xmlns:a16="http://schemas.microsoft.com/office/drawing/2014/main" id="{FB55A55B-9C37-4C22-8F16-9811A7AFFAF2}"/>
              </a:ext>
            </a:extLst>
          </p:cNvPr>
          <p:cNvSpPr txBox="1"/>
          <p:nvPr/>
        </p:nvSpPr>
        <p:spPr>
          <a:xfrm>
            <a:off x="854555" y="603013"/>
            <a:ext cx="3291308" cy="523220"/>
          </a:xfrm>
          <a:prstGeom prst="rect">
            <a:avLst/>
          </a:prstGeom>
          <a:noFill/>
        </p:spPr>
        <p:txBody>
          <a:bodyPr wrap="square" rtlCol="0">
            <a:spAutoFit/>
          </a:bodyPr>
          <a:lstStyle/>
          <a:p>
            <a:pPr marL="0" marR="0" lvl="0" indent="0" algn="ctr" defTabSz="914400" rtl="0" eaLnBrk="1" fontAlgn="auto" latinLnBrk="0" hangingPunct="1">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重点目標①</a:t>
            </a:r>
            <a:endParaRPr kumimoji="1"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もっと，居心地のよいまちへ</a:t>
            </a:r>
            <a:endParaRPr kumimoji="1" lang="en-US" altLang="ja-JP" sz="1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58" name="正方形/長方形 57">
            <a:extLst>
              <a:ext uri="{FF2B5EF4-FFF2-40B4-BE49-F238E27FC236}">
                <a16:creationId xmlns:a16="http://schemas.microsoft.com/office/drawing/2014/main" id="{466CE8F7-98F8-4A5E-9F1A-4B115ACBD681}"/>
              </a:ext>
            </a:extLst>
          </p:cNvPr>
          <p:cNvSpPr/>
          <p:nvPr/>
        </p:nvSpPr>
        <p:spPr>
          <a:xfrm>
            <a:off x="4354112" y="629056"/>
            <a:ext cx="3250817" cy="497177"/>
          </a:xfrm>
          <a:prstGeom prst="rect">
            <a:avLst/>
          </a:pr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Aft>
                <a:spcPts val="0"/>
              </a:spcAft>
              <a:buClrTx/>
              <a:buSzTx/>
              <a:buFontTx/>
              <a:buNone/>
              <a:tabLst/>
              <a:defRPr/>
            </a:pPr>
            <a:endParaRPr kumimoji="1" lang="ja-JP" altLang="en-US" sz="16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59" name="テキスト ボックス 58">
            <a:extLst>
              <a:ext uri="{FF2B5EF4-FFF2-40B4-BE49-F238E27FC236}">
                <a16:creationId xmlns:a16="http://schemas.microsoft.com/office/drawing/2014/main" id="{C1B80423-3395-4D47-AACF-6AC0FEB86186}"/>
              </a:ext>
            </a:extLst>
          </p:cNvPr>
          <p:cNvSpPr txBox="1"/>
          <p:nvPr/>
        </p:nvSpPr>
        <p:spPr>
          <a:xfrm>
            <a:off x="4327739" y="603013"/>
            <a:ext cx="3339111" cy="523220"/>
          </a:xfrm>
          <a:prstGeom prst="rect">
            <a:avLst/>
          </a:prstGeom>
          <a:noFill/>
        </p:spPr>
        <p:txBody>
          <a:bodyPr wrap="square" rtlCol="0">
            <a:spAutoFit/>
          </a:bodyPr>
          <a:lstStyle/>
          <a:p>
            <a:pPr marL="0" marR="0" lvl="0" indent="0" algn="ctr" defTabSz="914400" rtl="0" eaLnBrk="1" fontAlgn="auto" latinLnBrk="0" hangingPunct="1">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重点目標②</a:t>
            </a:r>
            <a:endParaRPr kumimoji="1"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もっと，個性が輝くまちへ</a:t>
            </a:r>
            <a:endParaRPr kumimoji="1" lang="en-US" altLang="ja-JP" sz="1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61" name="正方形/長方形 60">
            <a:extLst>
              <a:ext uri="{FF2B5EF4-FFF2-40B4-BE49-F238E27FC236}">
                <a16:creationId xmlns:a16="http://schemas.microsoft.com/office/drawing/2014/main" id="{C10CED3C-0D72-4B6B-8180-9B56801FDD16}"/>
              </a:ext>
            </a:extLst>
          </p:cNvPr>
          <p:cNvSpPr/>
          <p:nvPr/>
        </p:nvSpPr>
        <p:spPr>
          <a:xfrm>
            <a:off x="7948251" y="645218"/>
            <a:ext cx="3222670" cy="501368"/>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62" name="テキスト ボックス 61">
            <a:extLst>
              <a:ext uri="{FF2B5EF4-FFF2-40B4-BE49-F238E27FC236}">
                <a16:creationId xmlns:a16="http://schemas.microsoft.com/office/drawing/2014/main" id="{B4161A7A-B08A-4F1E-A16D-2E3B8CA37BA4}"/>
              </a:ext>
            </a:extLst>
          </p:cNvPr>
          <p:cNvSpPr txBox="1"/>
          <p:nvPr/>
        </p:nvSpPr>
        <p:spPr>
          <a:xfrm>
            <a:off x="7995242" y="623366"/>
            <a:ext cx="2896843" cy="523220"/>
          </a:xfrm>
          <a:prstGeom prst="rect">
            <a:avLst/>
          </a:prstGeom>
          <a:noFill/>
        </p:spPr>
        <p:txBody>
          <a:bodyPr wrap="square" rtlCol="0">
            <a:spAutoFit/>
          </a:bodyPr>
          <a:lstStyle/>
          <a:p>
            <a:pPr marL="0" marR="0" lvl="0" indent="0" algn="ctr" defTabSz="914400" rtl="0" eaLnBrk="1" fontAlgn="auto" latinLnBrk="0" hangingPunct="1">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重点目標③</a:t>
            </a:r>
            <a:endParaRPr kumimoji="1" lang="en-US" altLang="ja-JP" sz="1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rPr>
              <a:t>もっと，創造的なまちへ</a:t>
            </a:r>
            <a:endParaRPr kumimoji="1" lang="en-US" altLang="ja-JP" sz="14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endParaRPr>
          </a:p>
        </p:txBody>
      </p:sp>
      <p:sp>
        <p:nvSpPr>
          <p:cNvPr id="63" name="正方形/長方形 62">
            <a:extLst>
              <a:ext uri="{FF2B5EF4-FFF2-40B4-BE49-F238E27FC236}">
                <a16:creationId xmlns:a16="http://schemas.microsoft.com/office/drawing/2014/main" id="{6A78A9FB-AD7F-4218-89A5-400431DD08D6}"/>
              </a:ext>
            </a:extLst>
          </p:cNvPr>
          <p:cNvSpPr/>
          <p:nvPr/>
        </p:nvSpPr>
        <p:spPr>
          <a:xfrm>
            <a:off x="778955" y="623366"/>
            <a:ext cx="3240000" cy="2985919"/>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BIZ UDPゴシック" panose="020B0400000000000000" pitchFamily="50" charset="-128"/>
              <a:ea typeface="BIZ UDPゴシック" panose="020B0400000000000000" pitchFamily="50" charset="-128"/>
            </a:endParaRPr>
          </a:p>
        </p:txBody>
      </p:sp>
      <p:sp>
        <p:nvSpPr>
          <p:cNvPr id="64" name="正方形/長方形 63">
            <a:extLst>
              <a:ext uri="{FF2B5EF4-FFF2-40B4-BE49-F238E27FC236}">
                <a16:creationId xmlns:a16="http://schemas.microsoft.com/office/drawing/2014/main" id="{A42C9926-8294-4845-A186-9BB5F0C389BE}"/>
              </a:ext>
            </a:extLst>
          </p:cNvPr>
          <p:cNvSpPr/>
          <p:nvPr/>
        </p:nvSpPr>
        <p:spPr>
          <a:xfrm>
            <a:off x="4363822" y="656281"/>
            <a:ext cx="3241107" cy="2984372"/>
          </a:xfrm>
          <a:prstGeom prst="rect">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BIZ UDPゴシック" panose="020B0400000000000000" pitchFamily="50" charset="-128"/>
              <a:ea typeface="BIZ UDPゴシック" panose="020B0400000000000000" pitchFamily="50" charset="-128"/>
            </a:endParaRPr>
          </a:p>
        </p:txBody>
      </p:sp>
      <p:sp>
        <p:nvSpPr>
          <p:cNvPr id="65" name="正方形/長方形 64">
            <a:extLst>
              <a:ext uri="{FF2B5EF4-FFF2-40B4-BE49-F238E27FC236}">
                <a16:creationId xmlns:a16="http://schemas.microsoft.com/office/drawing/2014/main" id="{47162462-36A5-44C0-8054-A4682E994D03}"/>
              </a:ext>
            </a:extLst>
          </p:cNvPr>
          <p:cNvSpPr/>
          <p:nvPr/>
        </p:nvSpPr>
        <p:spPr>
          <a:xfrm>
            <a:off x="7937336" y="645217"/>
            <a:ext cx="3216216" cy="2963491"/>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56" name="テキスト ボックス 55">
            <a:extLst>
              <a:ext uri="{FF2B5EF4-FFF2-40B4-BE49-F238E27FC236}">
                <a16:creationId xmlns:a16="http://schemas.microsoft.com/office/drawing/2014/main" id="{73DC5BB1-90DE-413D-A79A-8F8CEB64FA12}"/>
              </a:ext>
            </a:extLst>
          </p:cNvPr>
          <p:cNvSpPr txBox="1"/>
          <p:nvPr/>
        </p:nvSpPr>
        <p:spPr>
          <a:xfrm>
            <a:off x="854555" y="1169478"/>
            <a:ext cx="3186876" cy="2141868"/>
          </a:xfrm>
          <a:prstGeom prst="rect">
            <a:avLst/>
          </a:prstGeom>
          <a:noFill/>
        </p:spPr>
        <p:txBody>
          <a:bodyPr wrap="square" rtlCol="0">
            <a:spAutoFit/>
          </a:bodyPr>
          <a:lstStyle/>
          <a:p>
            <a:pPr>
              <a:lnSpc>
                <a:spcPct val="150000"/>
              </a:lnSpc>
            </a:pPr>
            <a:r>
              <a:rPr kumimoji="1" lang="ja-JP" altLang="en-US" sz="1300" dirty="0">
                <a:latin typeface="BIZ UDPゴシック" panose="020B0400000000000000" pitchFamily="50" charset="-128"/>
                <a:ea typeface="BIZ UDPゴシック" panose="020B0400000000000000" pitchFamily="50" charset="-128"/>
              </a:rPr>
              <a:t>地域のつながり，</a:t>
            </a:r>
            <a:endParaRPr kumimoji="1" lang="en-US" altLang="ja-JP" sz="13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300" dirty="0">
                <a:latin typeface="BIZ UDPゴシック" panose="020B0400000000000000" pitchFamily="50" charset="-128"/>
                <a:ea typeface="BIZ UDPゴシック" panose="020B0400000000000000" pitchFamily="50" charset="-128"/>
              </a:rPr>
              <a:t>コミュニティ活動が活発で，</a:t>
            </a:r>
            <a:endParaRPr kumimoji="1" lang="en-US" altLang="ja-JP" sz="13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300" dirty="0">
                <a:latin typeface="BIZ UDPゴシック" panose="020B0400000000000000" pitchFamily="50" charset="-128"/>
                <a:ea typeface="BIZ UDPゴシック" panose="020B0400000000000000" pitchFamily="50" charset="-128"/>
              </a:rPr>
              <a:t>柏に住む，働く，学ぶ，憩う，</a:t>
            </a:r>
            <a:endParaRPr kumimoji="1" lang="en-US" altLang="ja-JP" sz="13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300" dirty="0">
                <a:latin typeface="BIZ UDPゴシック" panose="020B0400000000000000" pitchFamily="50" charset="-128"/>
                <a:ea typeface="BIZ UDPゴシック" panose="020B0400000000000000" pitchFamily="50" charset="-128"/>
              </a:rPr>
              <a:t>若者，子育て世帯，高齢者などすべての人，誰もがいきいきと安心して過ごせる，</a:t>
            </a:r>
            <a:endParaRPr kumimoji="1" lang="en-US" altLang="ja-JP" sz="13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300" dirty="0">
                <a:latin typeface="BIZ UDPゴシック" panose="020B0400000000000000" pitchFamily="50" charset="-128"/>
                <a:ea typeface="BIZ UDPゴシック" panose="020B0400000000000000" pitchFamily="50" charset="-128"/>
              </a:rPr>
              <a:t>充実感，幸福感を得られるような，</a:t>
            </a:r>
            <a:endParaRPr kumimoji="1" lang="en-US" altLang="ja-JP" sz="13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300" dirty="0">
                <a:latin typeface="BIZ UDPゴシック" panose="020B0400000000000000" pitchFamily="50" charset="-128"/>
                <a:ea typeface="BIZ UDPゴシック" panose="020B0400000000000000" pitchFamily="50" charset="-128"/>
              </a:rPr>
              <a:t>居心地のよいまちづくりを目指します。</a:t>
            </a:r>
          </a:p>
        </p:txBody>
      </p:sp>
      <p:sp>
        <p:nvSpPr>
          <p:cNvPr id="60" name="テキスト ボックス 59">
            <a:extLst>
              <a:ext uri="{FF2B5EF4-FFF2-40B4-BE49-F238E27FC236}">
                <a16:creationId xmlns:a16="http://schemas.microsoft.com/office/drawing/2014/main" id="{BA9CD731-2C06-43A8-9CC5-496CEEB7C47B}"/>
              </a:ext>
            </a:extLst>
          </p:cNvPr>
          <p:cNvSpPr txBox="1"/>
          <p:nvPr/>
        </p:nvSpPr>
        <p:spPr>
          <a:xfrm>
            <a:off x="4416270" y="1102266"/>
            <a:ext cx="3224741" cy="2441951"/>
          </a:xfrm>
          <a:prstGeom prst="rect">
            <a:avLst/>
          </a:prstGeom>
          <a:noFill/>
        </p:spPr>
        <p:txBody>
          <a:bodyPr wrap="square" rtlCol="0">
            <a:spAutoFit/>
          </a:bodyPr>
          <a:lstStyle/>
          <a:p>
            <a:pPr>
              <a:lnSpc>
                <a:spcPct val="150000"/>
              </a:lnSpc>
            </a:pPr>
            <a:r>
              <a:rPr lang="ja-JP" altLang="en-US" sz="1300" dirty="0">
                <a:latin typeface="BIZ UDPゴシック" panose="020B0400000000000000" pitchFamily="50" charset="-128"/>
                <a:ea typeface="BIZ UDPゴシック" panose="020B0400000000000000" pitchFamily="50" charset="-128"/>
              </a:rPr>
              <a:t>都心へのアクセスのしやすさや，</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市内で生活が完結する利便性と，</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手軽に豊かな自然が感じられる手賀沼を</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はじめとする自然環境が融合した柏で，</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これまで育まれてきた</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文化，歴史，ヒトといった独自の資産を，</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知り，つなぎ，守り，進化させながら，</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個性が輝くまちづくりを目指します。</a:t>
            </a:r>
          </a:p>
        </p:txBody>
      </p:sp>
      <p:sp>
        <p:nvSpPr>
          <p:cNvPr id="69" name="テキスト ボックス 68">
            <a:extLst>
              <a:ext uri="{FF2B5EF4-FFF2-40B4-BE49-F238E27FC236}">
                <a16:creationId xmlns:a16="http://schemas.microsoft.com/office/drawing/2014/main" id="{72C6B9D7-E4B9-4663-A437-B049FD1400C4}"/>
              </a:ext>
            </a:extLst>
          </p:cNvPr>
          <p:cNvSpPr txBox="1"/>
          <p:nvPr/>
        </p:nvSpPr>
        <p:spPr>
          <a:xfrm>
            <a:off x="7948251" y="1102266"/>
            <a:ext cx="3205301" cy="2441951"/>
          </a:xfrm>
          <a:prstGeom prst="rect">
            <a:avLst/>
          </a:prstGeom>
          <a:noFill/>
        </p:spPr>
        <p:txBody>
          <a:bodyPr wrap="square" rtlCol="0">
            <a:spAutoFit/>
          </a:bodyPr>
          <a:lstStyle/>
          <a:p>
            <a:pPr>
              <a:lnSpc>
                <a:spcPct val="150000"/>
              </a:lnSpc>
            </a:pPr>
            <a:r>
              <a:rPr lang="ja-JP" altLang="en-US" sz="1300" dirty="0">
                <a:latin typeface="BIZ UDPゴシック" panose="020B0400000000000000" pitchFamily="50" charset="-128"/>
                <a:ea typeface="BIZ UDPゴシック" panose="020B0400000000000000" pitchFamily="50" charset="-128"/>
              </a:rPr>
              <a:t>これから柏は生活利便性だけでなく，</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国際化や情報化，多様なニーズに対応した，医療，教育，文化，商業などの機能を</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相互に融合・結節させることで，</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様々なヒトとモノが交流，</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新しい価値を生み出し，</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東葛圏域の中核都市となるような，</a:t>
            </a:r>
            <a:endParaRPr lang="en-US" altLang="ja-JP" sz="1300" dirty="0">
              <a:latin typeface="BIZ UDPゴシック" panose="020B0400000000000000" pitchFamily="50" charset="-128"/>
              <a:ea typeface="BIZ UDPゴシック" panose="020B0400000000000000" pitchFamily="50" charset="-128"/>
            </a:endParaRPr>
          </a:p>
          <a:p>
            <a:pPr>
              <a:lnSpc>
                <a:spcPct val="150000"/>
              </a:lnSpc>
            </a:pPr>
            <a:r>
              <a:rPr lang="ja-JP" altLang="en-US" sz="1300" dirty="0">
                <a:latin typeface="BIZ UDPゴシック" panose="020B0400000000000000" pitchFamily="50" charset="-128"/>
                <a:ea typeface="BIZ UDPゴシック" panose="020B0400000000000000" pitchFamily="50" charset="-128"/>
              </a:rPr>
              <a:t>創造的なまちづくりを目指します。</a:t>
            </a:r>
          </a:p>
        </p:txBody>
      </p:sp>
      <p:sp>
        <p:nvSpPr>
          <p:cNvPr id="22" name="スライド番号プレースホルダー 21">
            <a:extLst>
              <a:ext uri="{FF2B5EF4-FFF2-40B4-BE49-F238E27FC236}">
                <a16:creationId xmlns:a16="http://schemas.microsoft.com/office/drawing/2014/main" id="{AD899CD2-0D02-4F32-92BC-62E9C1B6817D}"/>
              </a:ext>
            </a:extLst>
          </p:cNvPr>
          <p:cNvSpPr>
            <a:spLocks noGrp="1"/>
          </p:cNvSpPr>
          <p:nvPr>
            <p:ph type="sldNum" sz="quarter" idx="12"/>
          </p:nvPr>
        </p:nvSpPr>
        <p:spPr/>
        <p:txBody>
          <a:bodyPr/>
          <a:lstStyle/>
          <a:p>
            <a:fld id="{57319D7A-438B-4177-AF08-EEF753631874}" type="slidenum">
              <a:rPr kumimoji="1" lang="ja-JP" altLang="en-US" smtClean="0"/>
              <a:t>8</a:t>
            </a:fld>
            <a:endParaRPr kumimoji="1" lang="ja-JP" altLang="en-US"/>
          </a:p>
        </p:txBody>
      </p:sp>
    </p:spTree>
    <p:extLst>
      <p:ext uri="{BB962C8B-B14F-4D97-AF65-F5344CB8AC3E}">
        <p14:creationId xmlns:p14="http://schemas.microsoft.com/office/powerpoint/2010/main" val="3288152461"/>
      </p:ext>
    </p:extLst>
  </p:cSld>
  <p:clrMapOvr>
    <a:masterClrMapping/>
  </p:clrMapOvr>
</p:sld>
</file>

<file path=ppt/theme/theme1.xml><?xml version="1.0" encoding="utf-8"?>
<a:theme xmlns:a="http://schemas.openxmlformats.org/drawingml/2006/main" name="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4657</TotalTime>
  <Words>1762</Words>
  <Application>Microsoft Office PowerPoint</Application>
  <PresentationFormat>ワイド画面</PresentationFormat>
  <Paragraphs>212</Paragraphs>
  <Slides>12</Slides>
  <Notes>12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BIZ UDPゴシック</vt:lpstr>
      <vt:lpstr>BIZ UDゴシック</vt:lpstr>
      <vt:lpstr>Meiryo UI</vt:lpstr>
      <vt:lpstr>ＭＳ Ｐゴシック</vt:lpstr>
      <vt:lpstr>游ゴシック</vt:lpstr>
      <vt:lpstr>游ゴシック Light</vt:lpstr>
      <vt:lpstr>Arial</vt:lpstr>
      <vt:lpstr>Office テーマ</vt:lpstr>
      <vt:lpstr>柏市総合計画審議会  第4回審議会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経営戦略課９</dc:creator>
  <cp:lastModifiedBy>経営戦略課６</cp:lastModifiedBy>
  <cp:revision>355</cp:revision>
  <cp:lastPrinted>2024-04-24T06:31:33Z</cp:lastPrinted>
  <dcterms:created xsi:type="dcterms:W3CDTF">2024-02-26T01:20:10Z</dcterms:created>
  <dcterms:modified xsi:type="dcterms:W3CDTF">2024-05-15T23:59:27Z</dcterms:modified>
</cp:coreProperties>
</file>