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7CEA4A2-5F3B-4CF0-96E9-5C478DB7ADDD}">
          <p14:sldIdLst>
            <p14:sldId id="257"/>
          </p14:sldIdLst>
        </p14:section>
        <p14:section name="タイトルなしのセクション" id="{7D48698D-E26B-45A4-8A2A-D011E244D65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710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53" autoAdjust="0"/>
  </p:normalViewPr>
  <p:slideViewPr>
    <p:cSldViewPr snapToGrid="0">
      <p:cViewPr varScale="1">
        <p:scale>
          <a:sx n="50" d="100"/>
          <a:sy n="50" d="100"/>
        </p:scale>
        <p:origin x="23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03E08798-B94D-45C5-8DD7-7942720C4564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A3B219BB-71BB-42AF-AE0B-D47767E99C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7738" y="1243013"/>
            <a:ext cx="237172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219BB-71BB-42AF-AE0B-D47767E99C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38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2474395"/>
            <a:ext cx="9088041" cy="5263774"/>
          </a:xfrm>
        </p:spPr>
        <p:txBody>
          <a:bodyPr anchor="b"/>
          <a:lstStyle>
            <a:lvl1pPr algn="ctr">
              <a:defRPr sz="70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1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32" indent="0" algn="ctr">
              <a:buNone/>
              <a:defRPr sz="2339"/>
            </a:lvl2pPr>
            <a:lvl3pPr marL="1069263" indent="0" algn="ctr">
              <a:buNone/>
              <a:defRPr sz="2106"/>
            </a:lvl3pPr>
            <a:lvl4pPr marL="1603895" indent="0" algn="ctr">
              <a:buNone/>
              <a:defRPr sz="1871"/>
            </a:lvl4pPr>
            <a:lvl5pPr marL="2138526" indent="0" algn="ctr">
              <a:buNone/>
              <a:defRPr sz="1871"/>
            </a:lvl5pPr>
            <a:lvl6pPr marL="2673158" indent="0" algn="ctr">
              <a:buNone/>
              <a:defRPr sz="1871"/>
            </a:lvl6pPr>
            <a:lvl7pPr marL="3207790" indent="0" algn="ctr">
              <a:buNone/>
              <a:defRPr sz="1871"/>
            </a:lvl7pPr>
            <a:lvl8pPr marL="3742421" indent="0" algn="ctr">
              <a:buNone/>
              <a:defRPr sz="1871"/>
            </a:lvl8pPr>
            <a:lvl9pPr marL="4277053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3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3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7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804967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26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3769345"/>
            <a:ext cx="9221689" cy="6289229"/>
          </a:xfrm>
        </p:spPr>
        <p:txBody>
          <a:bodyPr anchor="b"/>
          <a:lstStyle>
            <a:lvl1pPr>
              <a:defRPr sz="70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10118071"/>
            <a:ext cx="9221689" cy="330735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32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63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60389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15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79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421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05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64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4024830"/>
            <a:ext cx="4544021" cy="9593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4024830"/>
            <a:ext cx="4544021" cy="95930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44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804973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8" y="3706345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2" indent="0">
              <a:buNone/>
              <a:defRPr sz="2339" b="1"/>
            </a:lvl2pPr>
            <a:lvl3pPr marL="1069263" indent="0">
              <a:buNone/>
              <a:defRPr sz="2106" b="1"/>
            </a:lvl3pPr>
            <a:lvl4pPr marL="1603895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8" indent="0">
              <a:buNone/>
              <a:defRPr sz="1871" b="1"/>
            </a:lvl6pPr>
            <a:lvl7pPr marL="3207790" indent="0">
              <a:buNone/>
              <a:defRPr sz="1871" b="1"/>
            </a:lvl7pPr>
            <a:lvl8pPr marL="3742421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8" y="5522764"/>
            <a:ext cx="4523137" cy="81231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3706345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2" indent="0">
              <a:buNone/>
              <a:defRPr sz="2339" b="1"/>
            </a:lvl2pPr>
            <a:lvl3pPr marL="1069263" indent="0">
              <a:buNone/>
              <a:defRPr sz="2106" b="1"/>
            </a:lvl3pPr>
            <a:lvl4pPr marL="1603895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8" indent="0">
              <a:buNone/>
              <a:defRPr sz="1871" b="1"/>
            </a:lvl6pPr>
            <a:lvl7pPr marL="3207790" indent="0">
              <a:buNone/>
              <a:defRPr sz="1871" b="1"/>
            </a:lvl7pPr>
            <a:lvl8pPr marL="3742421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5522764"/>
            <a:ext cx="4545413" cy="81231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0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94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1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2" indent="0">
              <a:buNone/>
              <a:defRPr sz="1638"/>
            </a:lvl2pPr>
            <a:lvl3pPr marL="1069263" indent="0">
              <a:buNone/>
              <a:defRPr sz="1403"/>
            </a:lvl3pPr>
            <a:lvl4pPr marL="1603895" indent="0">
              <a:buNone/>
              <a:defRPr sz="1169"/>
            </a:lvl4pPr>
            <a:lvl5pPr marL="2138526" indent="0">
              <a:buNone/>
              <a:defRPr sz="1169"/>
            </a:lvl5pPr>
            <a:lvl6pPr marL="2673158" indent="0">
              <a:buNone/>
              <a:defRPr sz="1169"/>
            </a:lvl6pPr>
            <a:lvl7pPr marL="3207790" indent="0">
              <a:buNone/>
              <a:defRPr sz="1169"/>
            </a:lvl7pPr>
            <a:lvl8pPr marL="3742421" indent="0">
              <a:buNone/>
              <a:defRPr sz="1169"/>
            </a:lvl8pPr>
            <a:lvl9pPr marL="4277053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1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32" indent="0">
              <a:buNone/>
              <a:defRPr sz="3274"/>
            </a:lvl2pPr>
            <a:lvl3pPr marL="1069263" indent="0">
              <a:buNone/>
              <a:defRPr sz="2806"/>
            </a:lvl3pPr>
            <a:lvl4pPr marL="1603895" indent="0">
              <a:buNone/>
              <a:defRPr sz="2339"/>
            </a:lvl4pPr>
            <a:lvl5pPr marL="2138526" indent="0">
              <a:buNone/>
              <a:defRPr sz="2339"/>
            </a:lvl5pPr>
            <a:lvl6pPr marL="2673158" indent="0">
              <a:buNone/>
              <a:defRPr sz="2339"/>
            </a:lvl6pPr>
            <a:lvl7pPr marL="3207790" indent="0">
              <a:buNone/>
              <a:defRPr sz="2339"/>
            </a:lvl7pPr>
            <a:lvl8pPr marL="3742421" indent="0">
              <a:buNone/>
              <a:defRPr sz="2339"/>
            </a:lvl8pPr>
            <a:lvl9pPr marL="4277053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2" indent="0">
              <a:buNone/>
              <a:defRPr sz="1638"/>
            </a:lvl2pPr>
            <a:lvl3pPr marL="1069263" indent="0">
              <a:buNone/>
              <a:defRPr sz="1403"/>
            </a:lvl3pPr>
            <a:lvl4pPr marL="1603895" indent="0">
              <a:buNone/>
              <a:defRPr sz="1169"/>
            </a:lvl4pPr>
            <a:lvl5pPr marL="2138526" indent="0">
              <a:buNone/>
              <a:defRPr sz="1169"/>
            </a:lvl5pPr>
            <a:lvl6pPr marL="2673158" indent="0">
              <a:buNone/>
              <a:defRPr sz="1169"/>
            </a:lvl6pPr>
            <a:lvl7pPr marL="3207790" indent="0">
              <a:buNone/>
              <a:defRPr sz="1169"/>
            </a:lvl7pPr>
            <a:lvl8pPr marL="3742421" indent="0">
              <a:buNone/>
              <a:defRPr sz="1169"/>
            </a:lvl8pPr>
            <a:lvl9pPr marL="4277053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0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804973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4024830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4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64197-7E49-4B42-B8D8-F0596E0340AA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14013404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4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AB88-7D11-483B-9C32-BCBFF857D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63" rtl="0" eaLnBrk="1" latinLnBrk="0" hangingPunct="1">
        <a:lnSpc>
          <a:spcPct val="90000"/>
        </a:lnSpc>
        <a:spcBef>
          <a:spcPct val="0"/>
        </a:spcBef>
        <a:buNone/>
        <a:defRPr kumimoji="1" sz="51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16" indent="-267316" algn="l" defTabSz="1069263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47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79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11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405842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940474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475105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4009737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544369" indent="-267316" algn="l" defTabSz="1069263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1pPr>
      <a:lvl2pPr marL="534632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69263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03895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138526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673158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207790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742421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277053" algn="l" defTabSz="1069263" rtl="0" eaLnBrk="1" latinLnBrk="0" hangingPunct="1">
        <a:defRPr kumimoji="1" sz="2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48D4698-3807-4F31-A944-359B3993E2F1}"/>
              </a:ext>
            </a:extLst>
          </p:cNvPr>
          <p:cNvSpPr/>
          <p:nvPr/>
        </p:nvSpPr>
        <p:spPr>
          <a:xfrm>
            <a:off x="-271240" y="-1"/>
            <a:ext cx="11277973" cy="1526536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DDA2661-A3EE-4141-8478-213C7BAD1569}"/>
              </a:ext>
            </a:extLst>
          </p:cNvPr>
          <p:cNvSpPr/>
          <p:nvPr/>
        </p:nvSpPr>
        <p:spPr>
          <a:xfrm>
            <a:off x="562222" y="935855"/>
            <a:ext cx="9574444" cy="3816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6000" dirty="0">
                <a:ln w="22225">
                  <a:solidFill>
                    <a:schemeClr val="tx1"/>
                  </a:solidFill>
                  <a:prstDash val="solid"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気をつけて</a:t>
            </a:r>
            <a:r>
              <a:rPr kumimoji="1" lang="en-US" altLang="ja-JP" sz="6000" dirty="0">
                <a:ln w="22225">
                  <a:solidFill>
                    <a:schemeClr val="tx1"/>
                  </a:solidFill>
                  <a:prstDash val="solid"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en-US" altLang="ja-JP" sz="6000" b="1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96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消防署</a:t>
            </a:r>
            <a:r>
              <a:rPr kumimoji="1" lang="ja-JP" altLang="en-US" sz="6601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r>
              <a:rPr kumimoji="1" lang="ja-JP" altLang="en-US" sz="96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消防団</a:t>
            </a:r>
            <a:r>
              <a:rPr kumimoji="1" lang="ja-JP" altLang="en-US" sz="6601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endParaRPr kumimoji="1" lang="en-US" altLang="ja-JP" sz="6000" b="1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ts val="1800"/>
              </a:spcBef>
            </a:pPr>
            <a:r>
              <a:rPr kumimoji="1" lang="ja-JP" altLang="en-US" sz="6601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訪問販売・点</a:t>
            </a:r>
            <a:r>
              <a:rPr kumimoji="1" lang="ja-JP" altLang="en-US" sz="6601" b="1" spc="6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</a:t>
            </a:r>
            <a:r>
              <a:rPr kumimoji="1" lang="ja-JP" altLang="en-US" sz="4401" b="1" spc="6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6601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しません</a:t>
            </a:r>
            <a:endParaRPr kumimoji="1" lang="en-US" altLang="ja-JP" sz="6000" b="1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1E3FA00-3DA0-46AB-9229-39349779DC4D}"/>
              </a:ext>
            </a:extLst>
          </p:cNvPr>
          <p:cNvSpPr/>
          <p:nvPr/>
        </p:nvSpPr>
        <p:spPr>
          <a:xfrm>
            <a:off x="1090729" y="13183363"/>
            <a:ext cx="8510357" cy="1185275"/>
          </a:xfrm>
          <a:prstGeom prst="roundRect">
            <a:avLst>
              <a:gd name="adj" fmla="val 107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0" tIns="0" rIns="0" bIns="0" rtlCol="0" anchor="ctr"/>
          <a:lstStyle/>
          <a:p>
            <a:r>
              <a:rPr kumimoji="1" lang="ja-JP" altLang="en-US" sz="2400" b="1" dirty="0">
                <a:ln w="0"/>
                <a:solidFill>
                  <a:schemeClr val="tx1"/>
                </a:solidFill>
              </a:rPr>
              <a:t> 問い合わせ先</a:t>
            </a:r>
            <a:endParaRPr kumimoji="1" lang="en-US" altLang="ja-JP" sz="2400" b="1" dirty="0">
              <a:ln w="0"/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ln w="0"/>
                <a:solidFill>
                  <a:schemeClr val="tx1"/>
                </a:solidFill>
              </a:rPr>
              <a:t>柏市消防局火災予防課　０４－７１３３－８７９２</a:t>
            </a:r>
          </a:p>
        </p:txBody>
      </p:sp>
      <p:pic>
        <p:nvPicPr>
          <p:cNvPr id="1028" name="Picture 4" descr="https://4.bp.blogspot.com/-nFlyiMI9pf8/UWyk3dEpp0I/AAAAAAAAQnc/LjxJViOGpEA/s1600/mother_stop.png">
            <a:extLst>
              <a:ext uri="{FF2B5EF4-FFF2-40B4-BE49-F238E27FC236}">
                <a16:creationId xmlns:a16="http://schemas.microsoft.com/office/drawing/2014/main" id="{CBCA7140-BC8A-4893-ABD9-DB47B6F4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29" y="5338687"/>
            <a:ext cx="4413835" cy="6145192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7098C22-AE93-473F-89EB-568C2328F684}"/>
              </a:ext>
            </a:extLst>
          </p:cNvPr>
          <p:cNvGrpSpPr/>
          <p:nvPr/>
        </p:nvGrpSpPr>
        <p:grpSpPr>
          <a:xfrm>
            <a:off x="554571" y="6644005"/>
            <a:ext cx="3441146" cy="4439103"/>
            <a:chOff x="-4725633" y="6031753"/>
            <a:chExt cx="3119074" cy="4023627"/>
          </a:xfrm>
          <a:effectLst>
            <a:glow rad="101600">
              <a:schemeClr val="bg1">
                <a:alpha val="40000"/>
              </a:schemeClr>
            </a:glow>
          </a:effectLst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E53FEEC-5F5C-40B1-A334-0D2BBD4AE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798" b="90095" l="9967" r="95792">
                          <a14:foregroundMark x1="69878" y1="7903" x2="77076" y2="8535"/>
                          <a14:foregroundMark x1="79513" y1="18546" x2="79513" y2="31191"/>
                          <a14:foregroundMark x1="89590" y1="37513" x2="90033" y2="39831"/>
                          <a14:foregroundMark x1="90033" y1="37197" x2="94020" y2="38040"/>
                          <a14:foregroundMark x1="76633" y1="90200" x2="65781" y2="90200"/>
                          <a14:foregroundMark x1="85936" y1="35300" x2="85936" y2="35300"/>
                          <a14:foregroundMark x1="94684" y1="38356" x2="94684" y2="38356"/>
                          <a14:foregroundMark x1="95792" y1="39515" x2="95792" y2="39515"/>
                          <a14:foregroundMark x1="93023" y1="41834" x2="93023" y2="41834"/>
                          <a14:backgroundMark x1="86157" y1="80611" x2="87708" y2="75026"/>
                          <a14:backgroundMark x1="56035" y1="83562" x2="53599" y2="93467"/>
                          <a14:backgroundMark x1="61794" y1="80927" x2="61905" y2="874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9" b="37950"/>
            <a:stretch/>
          </p:blipFill>
          <p:spPr>
            <a:xfrm flipH="1">
              <a:off x="-4725633" y="6031753"/>
              <a:ext cx="3119074" cy="4023627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D41F470-3C24-4B1A-AFB6-311C1B47FE3B}"/>
                </a:ext>
              </a:extLst>
            </p:cNvPr>
            <p:cNvGrpSpPr/>
            <p:nvPr/>
          </p:nvGrpSpPr>
          <p:grpSpPr>
            <a:xfrm rot="1658117" flipV="1">
              <a:off x="-4521173" y="6427096"/>
              <a:ext cx="649525" cy="1041340"/>
              <a:chOff x="-4354595" y="6276711"/>
              <a:chExt cx="649525" cy="1041340"/>
            </a:xfrm>
          </p:grpSpPr>
          <p:pic>
            <p:nvPicPr>
              <p:cNvPr id="1030" name="Picture 6" descr="https://1.bp.blogspot.com/-SPNM-sKcp3w/VOsXOvJOpoI/AAAAAAAAr2w/S3DBC5_woaA/s800/water_shizuku.png">
                <a:extLst>
                  <a:ext uri="{FF2B5EF4-FFF2-40B4-BE49-F238E27FC236}">
                    <a16:creationId xmlns:a16="http://schemas.microsoft.com/office/drawing/2014/main" id="{98694213-9802-431C-AF58-0DCCBECC7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334317" y="6853008"/>
                <a:ext cx="444765" cy="485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https://1.bp.blogspot.com/-SPNM-sKcp3w/VOsXOvJOpoI/AAAAAAAAr2w/S3DBC5_woaA/s800/water_shizuku.png">
                <a:extLst>
                  <a:ext uri="{FF2B5EF4-FFF2-40B4-BE49-F238E27FC236}">
                    <a16:creationId xmlns:a16="http://schemas.microsoft.com/office/drawing/2014/main" id="{A9AAE77D-D546-43C3-8690-B2C280C787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194773">
                <a:off x="-4289817" y="6548780"/>
                <a:ext cx="444765" cy="485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https://1.bp.blogspot.com/-SPNM-sKcp3w/VOsXOvJOpoI/AAAAAAAAr2w/S3DBC5_woaA/s800/water_shizuku.png">
                <a:extLst>
                  <a:ext uri="{FF2B5EF4-FFF2-40B4-BE49-F238E27FC236}">
                    <a16:creationId xmlns:a16="http://schemas.microsoft.com/office/drawing/2014/main" id="{95B14249-F210-4EBE-8390-E340386F3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132375">
                <a:off x="-4149835" y="6276711"/>
                <a:ext cx="444765" cy="485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38107D0-BCD5-4D7B-932B-31B719154AB6}"/>
              </a:ext>
            </a:extLst>
          </p:cNvPr>
          <p:cNvGrpSpPr/>
          <p:nvPr/>
        </p:nvGrpSpPr>
        <p:grpSpPr>
          <a:xfrm>
            <a:off x="-271243" y="-34747"/>
            <a:ext cx="11558858" cy="403871"/>
            <a:chOff x="-142264" y="0"/>
            <a:chExt cx="11166232" cy="276710"/>
          </a:xfrm>
        </p:grpSpPr>
        <p:sp>
          <p:nvSpPr>
            <p:cNvPr id="28" name="フローチャート: データ 27">
              <a:extLst>
                <a:ext uri="{FF2B5EF4-FFF2-40B4-BE49-F238E27FC236}">
                  <a16:creationId xmlns:a16="http://schemas.microsoft.com/office/drawing/2014/main" id="{9F1292E7-EC5F-47C9-B628-3DA9EDB2E35E}"/>
                </a:ext>
              </a:extLst>
            </p:cNvPr>
            <p:cNvSpPr/>
            <p:nvPr/>
          </p:nvSpPr>
          <p:spPr>
            <a:xfrm>
              <a:off x="-14226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: データ 31">
              <a:extLst>
                <a:ext uri="{FF2B5EF4-FFF2-40B4-BE49-F238E27FC236}">
                  <a16:creationId xmlns:a16="http://schemas.microsoft.com/office/drawing/2014/main" id="{D090E006-90B0-47F7-8BF2-22DAFFF85439}"/>
                </a:ext>
              </a:extLst>
            </p:cNvPr>
            <p:cNvSpPr/>
            <p:nvPr/>
          </p:nvSpPr>
          <p:spPr>
            <a:xfrm>
              <a:off x="52170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: データ 32">
              <a:extLst>
                <a:ext uri="{FF2B5EF4-FFF2-40B4-BE49-F238E27FC236}">
                  <a16:creationId xmlns:a16="http://schemas.microsoft.com/office/drawing/2014/main" id="{3696BEB9-116C-412D-9A5B-3558A9E69DE2}"/>
                </a:ext>
              </a:extLst>
            </p:cNvPr>
            <p:cNvSpPr/>
            <p:nvPr/>
          </p:nvSpPr>
          <p:spPr>
            <a:xfrm>
              <a:off x="118568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: データ 33">
              <a:extLst>
                <a:ext uri="{FF2B5EF4-FFF2-40B4-BE49-F238E27FC236}">
                  <a16:creationId xmlns:a16="http://schemas.microsoft.com/office/drawing/2014/main" id="{1120C705-56A8-481A-8FB2-BAD676822DCC}"/>
                </a:ext>
              </a:extLst>
            </p:cNvPr>
            <p:cNvSpPr/>
            <p:nvPr/>
          </p:nvSpPr>
          <p:spPr>
            <a:xfrm>
              <a:off x="184965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: データ 34">
              <a:extLst>
                <a:ext uri="{FF2B5EF4-FFF2-40B4-BE49-F238E27FC236}">
                  <a16:creationId xmlns:a16="http://schemas.microsoft.com/office/drawing/2014/main" id="{840677A4-FA1F-489D-A4B3-A4DDDAD84B89}"/>
                </a:ext>
              </a:extLst>
            </p:cNvPr>
            <p:cNvSpPr/>
            <p:nvPr/>
          </p:nvSpPr>
          <p:spPr>
            <a:xfrm>
              <a:off x="251362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: データ 35">
              <a:extLst>
                <a:ext uri="{FF2B5EF4-FFF2-40B4-BE49-F238E27FC236}">
                  <a16:creationId xmlns:a16="http://schemas.microsoft.com/office/drawing/2014/main" id="{C43CC765-5670-4408-8891-DFD5D736FEB7}"/>
                </a:ext>
              </a:extLst>
            </p:cNvPr>
            <p:cNvSpPr/>
            <p:nvPr/>
          </p:nvSpPr>
          <p:spPr>
            <a:xfrm>
              <a:off x="317759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: データ 36">
              <a:extLst>
                <a:ext uri="{FF2B5EF4-FFF2-40B4-BE49-F238E27FC236}">
                  <a16:creationId xmlns:a16="http://schemas.microsoft.com/office/drawing/2014/main" id="{45ECBA0F-BE67-42B7-9B4C-86CA5497FF57}"/>
                </a:ext>
              </a:extLst>
            </p:cNvPr>
            <p:cNvSpPr/>
            <p:nvPr/>
          </p:nvSpPr>
          <p:spPr>
            <a:xfrm>
              <a:off x="384156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: データ 37">
              <a:extLst>
                <a:ext uri="{FF2B5EF4-FFF2-40B4-BE49-F238E27FC236}">
                  <a16:creationId xmlns:a16="http://schemas.microsoft.com/office/drawing/2014/main" id="{61D04E57-19FC-45C8-AC38-37963536D87A}"/>
                </a:ext>
              </a:extLst>
            </p:cNvPr>
            <p:cNvSpPr/>
            <p:nvPr/>
          </p:nvSpPr>
          <p:spPr>
            <a:xfrm>
              <a:off x="450554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ローチャート: データ 38">
              <a:extLst>
                <a:ext uri="{FF2B5EF4-FFF2-40B4-BE49-F238E27FC236}">
                  <a16:creationId xmlns:a16="http://schemas.microsoft.com/office/drawing/2014/main" id="{1695D8E4-B3A1-47AB-A4F0-D9CE5A60794F}"/>
                </a:ext>
              </a:extLst>
            </p:cNvPr>
            <p:cNvSpPr/>
            <p:nvPr/>
          </p:nvSpPr>
          <p:spPr>
            <a:xfrm>
              <a:off x="516951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: データ 39">
              <a:extLst>
                <a:ext uri="{FF2B5EF4-FFF2-40B4-BE49-F238E27FC236}">
                  <a16:creationId xmlns:a16="http://schemas.microsoft.com/office/drawing/2014/main" id="{D1B54185-CFC6-4033-8FB0-23C45AD9985F}"/>
                </a:ext>
              </a:extLst>
            </p:cNvPr>
            <p:cNvSpPr/>
            <p:nvPr/>
          </p:nvSpPr>
          <p:spPr>
            <a:xfrm>
              <a:off x="583348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ローチャート: データ 40">
              <a:extLst>
                <a:ext uri="{FF2B5EF4-FFF2-40B4-BE49-F238E27FC236}">
                  <a16:creationId xmlns:a16="http://schemas.microsoft.com/office/drawing/2014/main" id="{46FD5352-E5C6-4E42-A9C8-EB7CD9321E09}"/>
                </a:ext>
              </a:extLst>
            </p:cNvPr>
            <p:cNvSpPr/>
            <p:nvPr/>
          </p:nvSpPr>
          <p:spPr>
            <a:xfrm>
              <a:off x="649745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ローチャート: データ 41">
              <a:extLst>
                <a:ext uri="{FF2B5EF4-FFF2-40B4-BE49-F238E27FC236}">
                  <a16:creationId xmlns:a16="http://schemas.microsoft.com/office/drawing/2014/main" id="{B8F5F67C-17C7-47F1-BD9D-7B954CC0C900}"/>
                </a:ext>
              </a:extLst>
            </p:cNvPr>
            <p:cNvSpPr/>
            <p:nvPr/>
          </p:nvSpPr>
          <p:spPr>
            <a:xfrm>
              <a:off x="716142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ローチャート: データ 42">
              <a:extLst>
                <a:ext uri="{FF2B5EF4-FFF2-40B4-BE49-F238E27FC236}">
                  <a16:creationId xmlns:a16="http://schemas.microsoft.com/office/drawing/2014/main" id="{1D73CB00-ABD8-4BF4-9144-66354ABA0DB8}"/>
                </a:ext>
              </a:extLst>
            </p:cNvPr>
            <p:cNvSpPr/>
            <p:nvPr/>
          </p:nvSpPr>
          <p:spPr>
            <a:xfrm>
              <a:off x="782540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ローチャート: データ 43">
              <a:extLst>
                <a:ext uri="{FF2B5EF4-FFF2-40B4-BE49-F238E27FC236}">
                  <a16:creationId xmlns:a16="http://schemas.microsoft.com/office/drawing/2014/main" id="{0736F570-E3AE-419D-9339-F6EE9CCA8475}"/>
                </a:ext>
              </a:extLst>
            </p:cNvPr>
            <p:cNvSpPr/>
            <p:nvPr/>
          </p:nvSpPr>
          <p:spPr>
            <a:xfrm>
              <a:off x="848937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データ 44">
              <a:extLst>
                <a:ext uri="{FF2B5EF4-FFF2-40B4-BE49-F238E27FC236}">
                  <a16:creationId xmlns:a16="http://schemas.microsoft.com/office/drawing/2014/main" id="{F62384FC-3BCB-4619-8B61-F6A607EDE8FC}"/>
                </a:ext>
              </a:extLst>
            </p:cNvPr>
            <p:cNvSpPr/>
            <p:nvPr/>
          </p:nvSpPr>
          <p:spPr>
            <a:xfrm>
              <a:off x="915334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: データ 45">
              <a:extLst>
                <a:ext uri="{FF2B5EF4-FFF2-40B4-BE49-F238E27FC236}">
                  <a16:creationId xmlns:a16="http://schemas.microsoft.com/office/drawing/2014/main" id="{7233F15E-89CE-45E2-9C4A-4F6725BBF897}"/>
                </a:ext>
              </a:extLst>
            </p:cNvPr>
            <p:cNvSpPr/>
            <p:nvPr/>
          </p:nvSpPr>
          <p:spPr>
            <a:xfrm>
              <a:off x="981731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ローチャート: データ 46">
              <a:extLst>
                <a:ext uri="{FF2B5EF4-FFF2-40B4-BE49-F238E27FC236}">
                  <a16:creationId xmlns:a16="http://schemas.microsoft.com/office/drawing/2014/main" id="{46F8322E-2848-4889-8066-57B8BBB6A811}"/>
                </a:ext>
              </a:extLst>
            </p:cNvPr>
            <p:cNvSpPr/>
            <p:nvPr/>
          </p:nvSpPr>
          <p:spPr>
            <a:xfrm>
              <a:off x="1048128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A5917A26-3F52-46A6-AD4A-4225C2459AFC}"/>
              </a:ext>
            </a:extLst>
          </p:cNvPr>
          <p:cNvGrpSpPr/>
          <p:nvPr/>
        </p:nvGrpSpPr>
        <p:grpSpPr>
          <a:xfrm>
            <a:off x="3599875" y="6587253"/>
            <a:ext cx="2790779" cy="2790779"/>
            <a:chOff x="3557890" y="6164285"/>
            <a:chExt cx="2790780" cy="2790780"/>
          </a:xfrm>
        </p:grpSpPr>
        <p:sp>
          <p:nvSpPr>
            <p:cNvPr id="48" name="星: 12 pt 47">
              <a:extLst>
                <a:ext uri="{FF2B5EF4-FFF2-40B4-BE49-F238E27FC236}">
                  <a16:creationId xmlns:a16="http://schemas.microsoft.com/office/drawing/2014/main" id="{EAA4BB6D-C15C-4B29-8B56-3CBB34FD7BC0}"/>
                </a:ext>
              </a:extLst>
            </p:cNvPr>
            <p:cNvSpPr/>
            <p:nvPr/>
          </p:nvSpPr>
          <p:spPr>
            <a:xfrm>
              <a:off x="3557890" y="6164285"/>
              <a:ext cx="2790780" cy="2790780"/>
            </a:xfrm>
            <a:prstGeom prst="star12">
              <a:avLst>
                <a:gd name="adj" fmla="val 41514"/>
              </a:avLst>
            </a:prstGeom>
            <a:solidFill>
              <a:srgbClr val="C80710"/>
            </a:solidFill>
            <a:ln w="12700" cap="rnd">
              <a:solidFill>
                <a:srgbClr val="C8071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45A68C87-75BB-4C47-8E24-D50BC240C645}"/>
                </a:ext>
              </a:extLst>
            </p:cNvPr>
            <p:cNvGrpSpPr/>
            <p:nvPr/>
          </p:nvGrpSpPr>
          <p:grpSpPr>
            <a:xfrm rot="20972737">
              <a:off x="4036596" y="6896267"/>
              <a:ext cx="1856947" cy="1475500"/>
              <a:chOff x="-4936882" y="9158492"/>
              <a:chExt cx="2751992" cy="2186689"/>
            </a:xfrm>
          </p:grpSpPr>
          <p:pic>
            <p:nvPicPr>
              <p:cNvPr id="68" name="Picture 8" descr="https://3.bp.blogspot.com/-fpp4oXuxPng/WMJLMSG1HRI/AAAAAAABCek/LWm-bvZAPygCgRkY9d5IBpH0pyzzMFMDACLcB/s800/okotowari_shimasu_man.png">
                <a:extLst>
                  <a:ext uri="{FF2B5EF4-FFF2-40B4-BE49-F238E27FC236}">
                    <a16:creationId xmlns:a16="http://schemas.microsoft.com/office/drawing/2014/main" id="{76F2ED1B-EB2F-4EC9-AD81-AF68DE44E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6875" l="9726" r="89970">
                            <a14:foregroundMark x1="56079" y1="89000" x2="55927" y2="93625"/>
                            <a14:foregroundMark x1="64894" y1="83500" x2="65653" y2="83500"/>
                            <a14:foregroundMark x1="69605" y1="83000" x2="62614" y2="83000"/>
                            <a14:foregroundMark x1="32067" y1="89500" x2="26748" y2="91750"/>
                            <a14:foregroundMark x1="35866" y1="90625" x2="44529" y2="90000"/>
                            <a14:foregroundMark x1="44529" y1="90000" x2="49696" y2="90000"/>
                            <a14:foregroundMark x1="83283" y1="82750" x2="58663" y2="83250"/>
                            <a14:foregroundMark x1="51672" y1="96875" x2="16565" y2="95750"/>
                            <a14:foregroundMark x1="28116" y1="92750" x2="45137" y2="92000"/>
                            <a14:foregroundMark x1="37842" y1="91125" x2="20213" y2="90375"/>
                            <a14:foregroundMark x1="34195" y1="89500" x2="51976" y2="89750"/>
                            <a14:foregroundMark x1="79179" y1="83000" x2="81459" y2="83000"/>
                            <a14:foregroundMark x1="81459" y1="82625" x2="79179" y2="82125"/>
                            <a14:backgroundMark x1="44985" y1="49625" x2="44985" y2="49625"/>
                            <a14:backgroundMark x1="53040" y1="18625" x2="54863" y2="38750"/>
                            <a14:backgroundMark x1="54863" y1="38750" x2="49088" y2="45875"/>
                            <a14:backgroundMark x1="49088" y1="45875" x2="41337" y2="46625"/>
                            <a14:backgroundMark x1="41337" y1="46625" x2="34802" y2="37625"/>
                            <a14:backgroundMark x1="34802" y1="37625" x2="32827" y2="29750"/>
                            <a14:backgroundMark x1="32827" y1="29750" x2="33739" y2="23750"/>
                            <a14:backgroundMark x1="69909" y1="16125" x2="69757" y2="30125"/>
                            <a14:backgroundMark x1="69757" y1="30125" x2="59271" y2="48375"/>
                            <a14:backgroundMark x1="59271" y1="48375" x2="48480" y2="54875"/>
                            <a14:backgroundMark x1="48480" y1="54875" x2="35410" y2="55750"/>
                            <a14:backgroundMark x1="35410" y1="55750" x2="23860" y2="48625"/>
                            <a14:backgroundMark x1="23860" y1="48625" x2="21277" y2="35000"/>
                            <a14:backgroundMark x1="21277" y1="35000" x2="22188" y2="27250"/>
                            <a14:backgroundMark x1="22188" y1="27250" x2="25532" y2="20500"/>
                            <a14:backgroundMark x1="25532" y1="20500" x2="30699" y2="15500"/>
                            <a14:backgroundMark x1="30699" y1="15500" x2="46505" y2="10750"/>
                            <a14:backgroundMark x1="46505" y1="10750" x2="55471" y2="10875"/>
                            <a14:backgroundMark x1="55471" y1="10875" x2="59878" y2="23375"/>
                            <a14:backgroundMark x1="59878" y1="23375" x2="58207" y2="44625"/>
                            <a14:backgroundMark x1="58207" y1="44625" x2="50760" y2="52750"/>
                            <a14:backgroundMark x1="50760" y1="52750" x2="42705" y2="54000"/>
                            <a14:backgroundMark x1="42705" y1="54000" x2="33587" y2="46625"/>
                            <a14:backgroundMark x1="33587" y1="46625" x2="32067" y2="34875"/>
                            <a14:backgroundMark x1="32067" y1="34875" x2="34043" y2="28500"/>
                            <a14:backgroundMark x1="34043" y1="28500" x2="40274" y2="22625"/>
                            <a14:backgroundMark x1="40274" y1="22625" x2="47568" y2="19375"/>
                            <a14:backgroundMark x1="47568" y1="19375" x2="53040" y2="18375"/>
                            <a14:backgroundMark x1="68997" y1="34125" x2="68693" y2="41250"/>
                            <a14:backgroundMark x1="68693" y1="41250" x2="61246" y2="45250"/>
                            <a14:backgroundMark x1="61246" y1="45250" x2="45593" y2="44125"/>
                            <a14:backgroundMark x1="45593" y1="44125" x2="38298" y2="40000"/>
                            <a14:backgroundMark x1="38298" y1="40000" x2="38298" y2="30750"/>
                            <a14:backgroundMark x1="38298" y1="30750" x2="48024" y2="26750"/>
                            <a14:backgroundMark x1="48024" y1="26750" x2="65502" y2="25000"/>
                            <a14:backgroundMark x1="65502" y1="25000" x2="82067" y2="25125"/>
                            <a14:backgroundMark x1="82067" y1="25125" x2="89514" y2="27250"/>
                            <a14:backgroundMark x1="89514" y1="27250" x2="90426" y2="34250"/>
                            <a14:backgroundMark x1="90426" y1="34250" x2="72948" y2="50875"/>
                            <a14:backgroundMark x1="72948" y1="50875" x2="53040" y2="57000"/>
                            <a14:backgroundMark x1="53040" y1="57000" x2="47720" y2="57625"/>
                            <a14:backgroundMark x1="51976" y1="41000" x2="39970" y2="63750"/>
                            <a14:backgroundMark x1="39970" y1="63750" x2="34347" y2="68625"/>
                            <a14:backgroundMark x1="34347" y1="68625" x2="26596" y2="71125"/>
                            <a14:backgroundMark x1="26596" y1="71125" x2="18845" y2="71375"/>
                            <a14:backgroundMark x1="18845" y1="71375" x2="10638" y2="66750"/>
                            <a14:backgroundMark x1="10638" y1="66750" x2="12462" y2="46250"/>
                            <a14:backgroundMark x1="12462" y1="46250" x2="17933" y2="40250"/>
                            <a14:backgroundMark x1="17933" y1="40250" x2="25532" y2="35500"/>
                            <a14:backgroundMark x1="25532" y1="35500" x2="42857" y2="33375"/>
                            <a14:backgroundMark x1="42857" y1="33375" x2="52432" y2="33875"/>
                            <a14:backgroundMark x1="52432" y1="33875" x2="72188" y2="43000"/>
                            <a14:backgroundMark x1="72188" y1="43000" x2="78116" y2="48500"/>
                            <a14:backgroundMark x1="78116" y1="48500" x2="83891" y2="64000"/>
                            <a14:backgroundMark x1="83891" y1="64000" x2="82067" y2="71125"/>
                            <a14:backgroundMark x1="82067" y1="71125" x2="77508" y2="77000"/>
                            <a14:backgroundMark x1="77508" y1="77000" x2="70517" y2="80250"/>
                            <a14:backgroundMark x1="70517" y1="80250" x2="26444" y2="80500"/>
                            <a14:backgroundMark x1="26444" y1="80500" x2="21277" y2="74125"/>
                            <a14:backgroundMark x1="21277" y1="74125" x2="21581" y2="47750"/>
                            <a14:backgroundMark x1="72188" y1="48125" x2="80243" y2="69875"/>
                            <a14:backgroundMark x1="80243" y1="69875" x2="79331" y2="76125"/>
                            <a14:backgroundMark x1="79331" y1="76125" x2="75789" y2="81089"/>
                            <a14:backgroundMark x1="57674" y1="81992" x2="33891" y2="80000"/>
                            <a14:backgroundMark x1="33891" y1="80000" x2="28571" y2="71625"/>
                            <a14:backgroundMark x1="28571" y1="71625" x2="31003" y2="63125"/>
                            <a14:backgroundMark x1="31003" y1="63125" x2="37386" y2="54375"/>
                            <a14:backgroundMark x1="37386" y1="54375" x2="53040" y2="45375"/>
                            <a14:backgroundMark x1="53040" y1="45375" x2="72644" y2="42875"/>
                            <a14:backgroundMark x1="72644" y1="42875" x2="75836" y2="51875"/>
                            <a14:backgroundMark x1="75836" y1="51875" x2="74468" y2="58625"/>
                            <a14:backgroundMark x1="74468" y1="58625" x2="71884" y2="63000"/>
                            <a14:backgroundMark x1="78875" y1="61125" x2="51824" y2="66375"/>
                            <a14:backgroundMark x1="51824" y1="66375" x2="53951" y2="61125"/>
                            <a14:backgroundMark x1="64894" y1="54000" x2="61094" y2="69250"/>
                            <a14:backgroundMark x1="61094" y1="69250" x2="58663" y2="73125"/>
                            <a14:backgroundMark x1="45441" y1="59500" x2="47568" y2="77125"/>
                            <a14:backgroundMark x1="47568" y1="77125" x2="52432" y2="79125"/>
                            <a14:backgroundMark x1="72644" y1="60000" x2="70973" y2="69500"/>
                            <a14:backgroundMark x1="70973" y1="69500" x2="67325" y2="75625"/>
                            <a14:backgroundMark x1="67325" y1="75625" x2="56079" y2="78000"/>
                            <a14:backgroundMark x1="20821" y1="66375" x2="16565" y2="57500"/>
                            <a14:backgroundMark x1="16565" y1="57500" x2="16261" y2="43750"/>
                            <a14:backgroundMark x1="16869" y1="49375" x2="16869" y2="50000"/>
                            <a14:backgroundMark x1="46353" y1="15000" x2="37234" y2="19875"/>
                            <a14:backgroundMark x1="37234" y1="19875" x2="31307" y2="26000"/>
                            <a14:backgroundMark x1="31307" y1="26000" x2="29179" y2="32250"/>
                            <a14:backgroundMark x1="29179" y1="32250" x2="29179" y2="33625"/>
                            <a14:backgroundMark x1="22796" y1="43750" x2="25228" y2="63125"/>
                            <a14:backgroundMark x1="24164" y1="59500" x2="18845" y2="69625"/>
                            <a14:backgroundMark x1="15502" y1="56250" x2="15350" y2="66000"/>
                            <a14:backgroundMark x1="15350" y1="66000" x2="17933" y2="72000"/>
                            <a14:backgroundMark x1="56383" y1="10625" x2="77964" y2="31125"/>
                            <a14:backgroundMark x1="53040" y1="10625" x2="44529" y2="14125"/>
                            <a14:backgroundMark x1="44529" y1="14125" x2="33131" y2="22750"/>
                            <a14:backgroundMark x1="33131" y1="22750" x2="27508" y2="35750"/>
                            <a14:backgroundMark x1="27508" y1="35750" x2="27508" y2="36625"/>
                            <a14:backgroundMark x1="41793" y1="10125" x2="28875" y2="25000"/>
                            <a14:backgroundMark x1="28875" y1="25000" x2="27812" y2="31375"/>
                            <a14:backgroundMark x1="66261" y1="21875" x2="72492" y2="38500"/>
                            <a14:backgroundMark x1="72492" y1="38500" x2="78267" y2="43125"/>
                            <a14:backgroundMark x1="45137" y1="56000" x2="32219" y2="68625"/>
                            <a14:backgroundMark x1="32219" y1="68625" x2="31763" y2="69875"/>
                            <a14:backgroundMark x1="72948" y1="33125" x2="85866" y2="38500"/>
                            <a14:backgroundMark x1="34802" y1="45625" x2="25988" y2="47375"/>
                            <a14:backgroundMark x1="25988" y1="47375" x2="20213" y2="50000"/>
                            <a14:backgroundMark x1="63374" y1="63125" x2="69149" y2="70750"/>
                            <a14:backgroundMark x1="69149" y1="70750" x2="70669" y2="78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80" t="83233" r="14979" b="3946"/>
              <a:stretch/>
            </p:blipFill>
            <p:spPr bwMode="auto">
              <a:xfrm>
                <a:off x="-4695096" y="10251837"/>
                <a:ext cx="2268415" cy="1093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https://3.bp.blogspot.com/-fpp4oXuxPng/WMJLMSG1HRI/AAAAAAABCek/LWm-bvZAPygCgRkY9d5IBpH0pyzzMFMDACLcB/s800/okotowari_shimasu_man.png">
                <a:extLst>
                  <a:ext uri="{FF2B5EF4-FFF2-40B4-BE49-F238E27FC236}">
                    <a16:creationId xmlns:a16="http://schemas.microsoft.com/office/drawing/2014/main" id="{F2E35771-523F-4C98-A57D-0E712424E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6875" l="9726" r="89970">
                            <a14:foregroundMark x1="56079" y1="89000" x2="55927" y2="93625"/>
                            <a14:foregroundMark x1="64894" y1="83500" x2="65653" y2="83500"/>
                            <a14:foregroundMark x1="69605" y1="83000" x2="62614" y2="83000"/>
                            <a14:foregroundMark x1="32067" y1="89500" x2="26748" y2="91750"/>
                            <a14:foregroundMark x1="35866" y1="90625" x2="44529" y2="90000"/>
                            <a14:foregroundMark x1="44529" y1="90000" x2="49696" y2="90000"/>
                            <a14:foregroundMark x1="83283" y1="82750" x2="58663" y2="83250"/>
                            <a14:foregroundMark x1="51672" y1="96875" x2="16565" y2="95750"/>
                            <a14:foregroundMark x1="28116" y1="92750" x2="45137" y2="92000"/>
                            <a14:foregroundMark x1="37842" y1="91125" x2="20213" y2="90375"/>
                            <a14:foregroundMark x1="34195" y1="89500" x2="51976" y2="89750"/>
                            <a14:foregroundMark x1="79179" y1="83000" x2="81459" y2="83000"/>
                            <a14:foregroundMark x1="81459" y1="82625" x2="79179" y2="82125"/>
                            <a14:backgroundMark x1="44985" y1="49625" x2="44985" y2="49625"/>
                            <a14:backgroundMark x1="53040" y1="18625" x2="54863" y2="38750"/>
                            <a14:backgroundMark x1="54863" y1="38750" x2="49088" y2="45875"/>
                            <a14:backgroundMark x1="49088" y1="45875" x2="41337" y2="46625"/>
                            <a14:backgroundMark x1="41337" y1="46625" x2="34802" y2="37625"/>
                            <a14:backgroundMark x1="34802" y1="37625" x2="32827" y2="29750"/>
                            <a14:backgroundMark x1="32827" y1="29750" x2="33739" y2="23750"/>
                            <a14:backgroundMark x1="69909" y1="16125" x2="69757" y2="30125"/>
                            <a14:backgroundMark x1="69757" y1="30125" x2="59271" y2="48375"/>
                            <a14:backgroundMark x1="59271" y1="48375" x2="48480" y2="54875"/>
                            <a14:backgroundMark x1="48480" y1="54875" x2="35410" y2="55750"/>
                            <a14:backgroundMark x1="35410" y1="55750" x2="23860" y2="48625"/>
                            <a14:backgroundMark x1="23860" y1="48625" x2="21277" y2="35000"/>
                            <a14:backgroundMark x1="21277" y1="35000" x2="22188" y2="27250"/>
                            <a14:backgroundMark x1="22188" y1="27250" x2="25532" y2="20500"/>
                            <a14:backgroundMark x1="25532" y1="20500" x2="30699" y2="15500"/>
                            <a14:backgroundMark x1="30699" y1="15500" x2="46505" y2="10750"/>
                            <a14:backgroundMark x1="46505" y1="10750" x2="55471" y2="10875"/>
                            <a14:backgroundMark x1="55471" y1="10875" x2="59878" y2="23375"/>
                            <a14:backgroundMark x1="59878" y1="23375" x2="58207" y2="44625"/>
                            <a14:backgroundMark x1="58207" y1="44625" x2="50760" y2="52750"/>
                            <a14:backgroundMark x1="50760" y1="52750" x2="42705" y2="54000"/>
                            <a14:backgroundMark x1="42705" y1="54000" x2="33587" y2="46625"/>
                            <a14:backgroundMark x1="33587" y1="46625" x2="32067" y2="34875"/>
                            <a14:backgroundMark x1="32067" y1="34875" x2="34043" y2="28500"/>
                            <a14:backgroundMark x1="34043" y1="28500" x2="40274" y2="22625"/>
                            <a14:backgroundMark x1="40274" y1="22625" x2="47568" y2="19375"/>
                            <a14:backgroundMark x1="47568" y1="19375" x2="53040" y2="18375"/>
                            <a14:backgroundMark x1="68997" y1="34125" x2="68693" y2="41250"/>
                            <a14:backgroundMark x1="68693" y1="41250" x2="61246" y2="45250"/>
                            <a14:backgroundMark x1="61246" y1="45250" x2="45593" y2="44125"/>
                            <a14:backgroundMark x1="45593" y1="44125" x2="38298" y2="40000"/>
                            <a14:backgroundMark x1="38298" y1="40000" x2="38298" y2="30750"/>
                            <a14:backgroundMark x1="38298" y1="30750" x2="48024" y2="26750"/>
                            <a14:backgroundMark x1="48024" y1="26750" x2="65502" y2="25000"/>
                            <a14:backgroundMark x1="65502" y1="25000" x2="82067" y2="25125"/>
                            <a14:backgroundMark x1="82067" y1="25125" x2="89514" y2="27250"/>
                            <a14:backgroundMark x1="89514" y1="27250" x2="90426" y2="34250"/>
                            <a14:backgroundMark x1="90426" y1="34250" x2="72948" y2="50875"/>
                            <a14:backgroundMark x1="72948" y1="50875" x2="53040" y2="57000"/>
                            <a14:backgroundMark x1="53040" y1="57000" x2="47720" y2="57625"/>
                            <a14:backgroundMark x1="51976" y1="41000" x2="39970" y2="63750"/>
                            <a14:backgroundMark x1="39970" y1="63750" x2="34347" y2="68625"/>
                            <a14:backgroundMark x1="34347" y1="68625" x2="26596" y2="71125"/>
                            <a14:backgroundMark x1="26596" y1="71125" x2="18845" y2="71375"/>
                            <a14:backgroundMark x1="18845" y1="71375" x2="10638" y2="66750"/>
                            <a14:backgroundMark x1="10638" y1="66750" x2="12462" y2="46250"/>
                            <a14:backgroundMark x1="12462" y1="46250" x2="17933" y2="40250"/>
                            <a14:backgroundMark x1="17933" y1="40250" x2="25532" y2="35500"/>
                            <a14:backgroundMark x1="25532" y1="35500" x2="42857" y2="33375"/>
                            <a14:backgroundMark x1="42857" y1="33375" x2="52432" y2="33875"/>
                            <a14:backgroundMark x1="52432" y1="33875" x2="72188" y2="43000"/>
                            <a14:backgroundMark x1="72188" y1="43000" x2="78116" y2="48500"/>
                            <a14:backgroundMark x1="78116" y1="48500" x2="83891" y2="64000"/>
                            <a14:backgroundMark x1="83891" y1="64000" x2="82067" y2="71125"/>
                            <a14:backgroundMark x1="82067" y1="71125" x2="77508" y2="77000"/>
                            <a14:backgroundMark x1="77508" y1="77000" x2="70517" y2="80250"/>
                            <a14:backgroundMark x1="70517" y1="80250" x2="26444" y2="80500"/>
                            <a14:backgroundMark x1="26444" y1="80500" x2="21277" y2="74125"/>
                            <a14:backgroundMark x1="21277" y1="74125" x2="21581" y2="47750"/>
                            <a14:backgroundMark x1="72188" y1="48125" x2="80243" y2="69875"/>
                            <a14:backgroundMark x1="80243" y1="69875" x2="79331" y2="76125"/>
                            <a14:backgroundMark x1="79331" y1="76125" x2="75789" y2="81089"/>
                            <a14:backgroundMark x1="57674" y1="81992" x2="33891" y2="80000"/>
                            <a14:backgroundMark x1="33891" y1="80000" x2="28571" y2="71625"/>
                            <a14:backgroundMark x1="28571" y1="71625" x2="31003" y2="63125"/>
                            <a14:backgroundMark x1="31003" y1="63125" x2="37386" y2="54375"/>
                            <a14:backgroundMark x1="37386" y1="54375" x2="53040" y2="45375"/>
                            <a14:backgroundMark x1="53040" y1="45375" x2="72644" y2="42875"/>
                            <a14:backgroundMark x1="72644" y1="42875" x2="75836" y2="51875"/>
                            <a14:backgroundMark x1="75836" y1="51875" x2="74468" y2="58625"/>
                            <a14:backgroundMark x1="74468" y1="58625" x2="71884" y2="63000"/>
                            <a14:backgroundMark x1="78875" y1="61125" x2="51824" y2="66375"/>
                            <a14:backgroundMark x1="51824" y1="66375" x2="53951" y2="61125"/>
                            <a14:backgroundMark x1="64894" y1="54000" x2="61094" y2="69250"/>
                            <a14:backgroundMark x1="61094" y1="69250" x2="58663" y2="73125"/>
                            <a14:backgroundMark x1="45441" y1="59500" x2="47568" y2="77125"/>
                            <a14:backgroundMark x1="47568" y1="77125" x2="52432" y2="79125"/>
                            <a14:backgroundMark x1="72644" y1="60000" x2="70973" y2="69500"/>
                            <a14:backgroundMark x1="70973" y1="69500" x2="67325" y2="75625"/>
                            <a14:backgroundMark x1="67325" y1="75625" x2="56079" y2="78000"/>
                            <a14:backgroundMark x1="20821" y1="66375" x2="16565" y2="57500"/>
                            <a14:backgroundMark x1="16565" y1="57500" x2="16261" y2="43750"/>
                            <a14:backgroundMark x1="16869" y1="49375" x2="16869" y2="50000"/>
                            <a14:backgroundMark x1="46353" y1="15000" x2="37234" y2="19875"/>
                            <a14:backgroundMark x1="37234" y1="19875" x2="31307" y2="26000"/>
                            <a14:backgroundMark x1="31307" y1="26000" x2="29179" y2="32250"/>
                            <a14:backgroundMark x1="29179" y1="32250" x2="29179" y2="33625"/>
                            <a14:backgroundMark x1="22796" y1="43750" x2="25228" y2="63125"/>
                            <a14:backgroundMark x1="24164" y1="59500" x2="18845" y2="69625"/>
                            <a14:backgroundMark x1="15502" y1="56250" x2="15350" y2="66000"/>
                            <a14:backgroundMark x1="15350" y1="66000" x2="17933" y2="72000"/>
                            <a14:backgroundMark x1="56383" y1="10625" x2="77964" y2="31125"/>
                            <a14:backgroundMark x1="53040" y1="10625" x2="44529" y2="14125"/>
                            <a14:backgroundMark x1="44529" y1="14125" x2="33131" y2="22750"/>
                            <a14:backgroundMark x1="33131" y1="22750" x2="27508" y2="35750"/>
                            <a14:backgroundMark x1="27508" y1="35750" x2="27508" y2="36625"/>
                            <a14:backgroundMark x1="41793" y1="10125" x2="28875" y2="25000"/>
                            <a14:backgroundMark x1="28875" y1="25000" x2="27812" y2="31375"/>
                            <a14:backgroundMark x1="66261" y1="21875" x2="72492" y2="38500"/>
                            <a14:backgroundMark x1="72492" y1="38500" x2="78267" y2="43125"/>
                            <a14:backgroundMark x1="45137" y1="56000" x2="32219" y2="68625"/>
                            <a14:backgroundMark x1="32219" y1="68625" x2="31763" y2="69875"/>
                            <a14:backgroundMark x1="72948" y1="33125" x2="85866" y2="38500"/>
                            <a14:backgroundMark x1="34802" y1="45625" x2="25988" y2="47375"/>
                            <a14:backgroundMark x1="25988" y1="47375" x2="20213" y2="50000"/>
                            <a14:backgroundMark x1="63374" y1="63125" x2="69149" y2="70750"/>
                            <a14:backgroundMark x1="69149" y1="70750" x2="70669" y2="78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38" t="82666" r="46827" b="4513"/>
              <a:stretch/>
            </p:blipFill>
            <p:spPr bwMode="auto">
              <a:xfrm>
                <a:off x="-4936882" y="9158492"/>
                <a:ext cx="2751992" cy="1093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50897E3-F509-476A-820F-CF873A7AD137}"/>
              </a:ext>
            </a:extLst>
          </p:cNvPr>
          <p:cNvSpPr/>
          <p:nvPr/>
        </p:nvSpPr>
        <p:spPr>
          <a:xfrm>
            <a:off x="557907" y="3427935"/>
            <a:ext cx="9575999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75E6DAA-FE15-4C4B-87C5-6F182A55EFB2}"/>
              </a:ext>
            </a:extLst>
          </p:cNvPr>
          <p:cNvSpPr/>
          <p:nvPr/>
        </p:nvSpPr>
        <p:spPr>
          <a:xfrm>
            <a:off x="557907" y="4694023"/>
            <a:ext cx="9575999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E70521-8632-4273-93B2-D21D515A49DF}"/>
              </a:ext>
            </a:extLst>
          </p:cNvPr>
          <p:cNvSpPr txBox="1"/>
          <p:nvPr/>
        </p:nvSpPr>
        <p:spPr>
          <a:xfrm>
            <a:off x="2195795" y="11703389"/>
            <a:ext cx="80301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消防職員や消防団員、その関係業者を騙った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悪質な訪問販売・点検が多発しています。</a:t>
            </a:r>
          </a:p>
        </p:txBody>
      </p:sp>
      <p:pic>
        <p:nvPicPr>
          <p:cNvPr id="1038" name="Picture 14" descr="https://2.bp.blogspot.com/-087rDqJm3fs/WM9XkL5tUSI/AAAAAAABCrc/zw2C-zS8ORc6VlcXseIiVokAxzNGlnPFwCLcB/s800/car_fukumen_patrol_on.png">
            <a:extLst>
              <a:ext uri="{FF2B5EF4-FFF2-40B4-BE49-F238E27FC236}">
                <a16:creationId xmlns:a16="http://schemas.microsoft.com/office/drawing/2014/main" id="{FD10C7D3-80A2-47DD-9693-ADCB91E36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5" r="32565" b="81688"/>
          <a:stretch/>
        </p:blipFill>
        <p:spPr bwMode="auto">
          <a:xfrm>
            <a:off x="476991" y="11483881"/>
            <a:ext cx="1600200" cy="11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7315DA4-49BE-4708-AB9E-9F6F141BC268}"/>
              </a:ext>
            </a:extLst>
          </p:cNvPr>
          <p:cNvSpPr txBox="1"/>
          <p:nvPr/>
        </p:nvSpPr>
        <p:spPr>
          <a:xfrm rot="21197124">
            <a:off x="1192367" y="6247478"/>
            <a:ext cx="206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消防のほうから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来ました～</a:t>
            </a:r>
          </a:p>
        </p:txBody>
      </p:sp>
      <p:pic>
        <p:nvPicPr>
          <p:cNvPr id="1040" name="Picture 16" descr="https://3.bp.blogspot.com/-wf5p8ilIxOQ/U00KH4pCHPI/AAAAAAAAfOk/CcOEZqgGMKY/s800/mark_chuui.png">
            <a:extLst>
              <a:ext uri="{FF2B5EF4-FFF2-40B4-BE49-F238E27FC236}">
                <a16:creationId xmlns:a16="http://schemas.microsoft.com/office/drawing/2014/main" id="{DBFA316D-6CF0-4701-9857-535926F9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1" y="661155"/>
            <a:ext cx="1616086" cy="14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7263D78-A6B8-4228-BEBE-CC293E20E297}"/>
              </a:ext>
            </a:extLst>
          </p:cNvPr>
          <p:cNvGrpSpPr/>
          <p:nvPr/>
        </p:nvGrpSpPr>
        <p:grpSpPr>
          <a:xfrm>
            <a:off x="-552127" y="14861496"/>
            <a:ext cx="11558858" cy="403871"/>
            <a:chOff x="-142264" y="0"/>
            <a:chExt cx="11166232" cy="276710"/>
          </a:xfrm>
        </p:grpSpPr>
        <p:sp>
          <p:nvSpPr>
            <p:cNvPr id="70" name="フローチャート: データ 69">
              <a:extLst>
                <a:ext uri="{FF2B5EF4-FFF2-40B4-BE49-F238E27FC236}">
                  <a16:creationId xmlns:a16="http://schemas.microsoft.com/office/drawing/2014/main" id="{DA62A8D4-38E9-428E-A204-82D77BD3D0A4}"/>
                </a:ext>
              </a:extLst>
            </p:cNvPr>
            <p:cNvSpPr/>
            <p:nvPr/>
          </p:nvSpPr>
          <p:spPr>
            <a:xfrm>
              <a:off x="-14226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ローチャート: データ 70">
              <a:extLst>
                <a:ext uri="{FF2B5EF4-FFF2-40B4-BE49-F238E27FC236}">
                  <a16:creationId xmlns:a16="http://schemas.microsoft.com/office/drawing/2014/main" id="{A286A6E2-4946-4533-8C4E-0A6F09CD75E9}"/>
                </a:ext>
              </a:extLst>
            </p:cNvPr>
            <p:cNvSpPr/>
            <p:nvPr/>
          </p:nvSpPr>
          <p:spPr>
            <a:xfrm>
              <a:off x="52170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ローチャート: データ 71">
              <a:extLst>
                <a:ext uri="{FF2B5EF4-FFF2-40B4-BE49-F238E27FC236}">
                  <a16:creationId xmlns:a16="http://schemas.microsoft.com/office/drawing/2014/main" id="{C605F778-3B40-4928-84B1-8D85FCA71519}"/>
                </a:ext>
              </a:extLst>
            </p:cNvPr>
            <p:cNvSpPr/>
            <p:nvPr/>
          </p:nvSpPr>
          <p:spPr>
            <a:xfrm>
              <a:off x="118568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ローチャート: データ 72">
              <a:extLst>
                <a:ext uri="{FF2B5EF4-FFF2-40B4-BE49-F238E27FC236}">
                  <a16:creationId xmlns:a16="http://schemas.microsoft.com/office/drawing/2014/main" id="{EC356041-9BED-4BF1-A473-72676FF9AA54}"/>
                </a:ext>
              </a:extLst>
            </p:cNvPr>
            <p:cNvSpPr/>
            <p:nvPr/>
          </p:nvSpPr>
          <p:spPr>
            <a:xfrm>
              <a:off x="184965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ローチャート: データ 75">
              <a:extLst>
                <a:ext uri="{FF2B5EF4-FFF2-40B4-BE49-F238E27FC236}">
                  <a16:creationId xmlns:a16="http://schemas.microsoft.com/office/drawing/2014/main" id="{08F83666-B15B-4232-A4C7-F7D96244A314}"/>
                </a:ext>
              </a:extLst>
            </p:cNvPr>
            <p:cNvSpPr/>
            <p:nvPr/>
          </p:nvSpPr>
          <p:spPr>
            <a:xfrm>
              <a:off x="251362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ローチャート: データ 78">
              <a:extLst>
                <a:ext uri="{FF2B5EF4-FFF2-40B4-BE49-F238E27FC236}">
                  <a16:creationId xmlns:a16="http://schemas.microsoft.com/office/drawing/2014/main" id="{4D329E64-EEB4-4AFC-B240-4641FBB09BBB}"/>
                </a:ext>
              </a:extLst>
            </p:cNvPr>
            <p:cNvSpPr/>
            <p:nvPr/>
          </p:nvSpPr>
          <p:spPr>
            <a:xfrm>
              <a:off x="317759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: データ 80">
              <a:extLst>
                <a:ext uri="{FF2B5EF4-FFF2-40B4-BE49-F238E27FC236}">
                  <a16:creationId xmlns:a16="http://schemas.microsoft.com/office/drawing/2014/main" id="{1E7DAA0B-BE01-4CBE-B03F-794E3D9906AA}"/>
                </a:ext>
              </a:extLst>
            </p:cNvPr>
            <p:cNvSpPr/>
            <p:nvPr/>
          </p:nvSpPr>
          <p:spPr>
            <a:xfrm>
              <a:off x="384156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: データ 81">
              <a:extLst>
                <a:ext uri="{FF2B5EF4-FFF2-40B4-BE49-F238E27FC236}">
                  <a16:creationId xmlns:a16="http://schemas.microsoft.com/office/drawing/2014/main" id="{69BCE90C-EE8E-4989-8CDA-6481805E6F4F}"/>
                </a:ext>
              </a:extLst>
            </p:cNvPr>
            <p:cNvSpPr/>
            <p:nvPr/>
          </p:nvSpPr>
          <p:spPr>
            <a:xfrm>
              <a:off x="450554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: データ 82">
              <a:extLst>
                <a:ext uri="{FF2B5EF4-FFF2-40B4-BE49-F238E27FC236}">
                  <a16:creationId xmlns:a16="http://schemas.microsoft.com/office/drawing/2014/main" id="{A65EED83-01F8-4E9A-B4AE-D6AB7BD8E887}"/>
                </a:ext>
              </a:extLst>
            </p:cNvPr>
            <p:cNvSpPr/>
            <p:nvPr/>
          </p:nvSpPr>
          <p:spPr>
            <a:xfrm>
              <a:off x="516951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: データ 83">
              <a:extLst>
                <a:ext uri="{FF2B5EF4-FFF2-40B4-BE49-F238E27FC236}">
                  <a16:creationId xmlns:a16="http://schemas.microsoft.com/office/drawing/2014/main" id="{8B721053-E3A2-47D4-BC5B-A45336B9ABF4}"/>
                </a:ext>
              </a:extLst>
            </p:cNvPr>
            <p:cNvSpPr/>
            <p:nvPr/>
          </p:nvSpPr>
          <p:spPr>
            <a:xfrm>
              <a:off x="583348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: データ 84">
              <a:extLst>
                <a:ext uri="{FF2B5EF4-FFF2-40B4-BE49-F238E27FC236}">
                  <a16:creationId xmlns:a16="http://schemas.microsoft.com/office/drawing/2014/main" id="{537CF4CC-3ECF-4F98-9CAF-E1881597EC01}"/>
                </a:ext>
              </a:extLst>
            </p:cNvPr>
            <p:cNvSpPr/>
            <p:nvPr/>
          </p:nvSpPr>
          <p:spPr>
            <a:xfrm>
              <a:off x="649745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: データ 85">
              <a:extLst>
                <a:ext uri="{FF2B5EF4-FFF2-40B4-BE49-F238E27FC236}">
                  <a16:creationId xmlns:a16="http://schemas.microsoft.com/office/drawing/2014/main" id="{09986796-7C43-4BCB-B35D-49BA39C6A9DC}"/>
                </a:ext>
              </a:extLst>
            </p:cNvPr>
            <p:cNvSpPr/>
            <p:nvPr/>
          </p:nvSpPr>
          <p:spPr>
            <a:xfrm>
              <a:off x="7161428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: データ 86">
              <a:extLst>
                <a:ext uri="{FF2B5EF4-FFF2-40B4-BE49-F238E27FC236}">
                  <a16:creationId xmlns:a16="http://schemas.microsoft.com/office/drawing/2014/main" id="{4AA84F79-639A-4AB7-9A45-CF0F84D3E8E1}"/>
                </a:ext>
              </a:extLst>
            </p:cNvPr>
            <p:cNvSpPr/>
            <p:nvPr/>
          </p:nvSpPr>
          <p:spPr>
            <a:xfrm>
              <a:off x="7825400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ローチャート: データ 87">
              <a:extLst>
                <a:ext uri="{FF2B5EF4-FFF2-40B4-BE49-F238E27FC236}">
                  <a16:creationId xmlns:a16="http://schemas.microsoft.com/office/drawing/2014/main" id="{6949F0E4-BD0A-4BD7-B91C-33D6F298E135}"/>
                </a:ext>
              </a:extLst>
            </p:cNvPr>
            <p:cNvSpPr/>
            <p:nvPr/>
          </p:nvSpPr>
          <p:spPr>
            <a:xfrm>
              <a:off x="848937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: データ 88">
              <a:extLst>
                <a:ext uri="{FF2B5EF4-FFF2-40B4-BE49-F238E27FC236}">
                  <a16:creationId xmlns:a16="http://schemas.microsoft.com/office/drawing/2014/main" id="{FCCC758E-3050-4217-90B0-38D0A1AB8900}"/>
                </a:ext>
              </a:extLst>
            </p:cNvPr>
            <p:cNvSpPr/>
            <p:nvPr/>
          </p:nvSpPr>
          <p:spPr>
            <a:xfrm>
              <a:off x="9153344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ローチャート: データ 89">
              <a:extLst>
                <a:ext uri="{FF2B5EF4-FFF2-40B4-BE49-F238E27FC236}">
                  <a16:creationId xmlns:a16="http://schemas.microsoft.com/office/drawing/2014/main" id="{A3B67C34-64AB-460A-96A4-FF7BA04E5F74}"/>
                </a:ext>
              </a:extLst>
            </p:cNvPr>
            <p:cNvSpPr/>
            <p:nvPr/>
          </p:nvSpPr>
          <p:spPr>
            <a:xfrm>
              <a:off x="9817316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ローチャート: データ 90">
              <a:extLst>
                <a:ext uri="{FF2B5EF4-FFF2-40B4-BE49-F238E27FC236}">
                  <a16:creationId xmlns:a16="http://schemas.microsoft.com/office/drawing/2014/main" id="{DF4A6E13-A7AE-463F-A353-BB28602FE1CD}"/>
                </a:ext>
              </a:extLst>
            </p:cNvPr>
            <p:cNvSpPr/>
            <p:nvPr/>
          </p:nvSpPr>
          <p:spPr>
            <a:xfrm>
              <a:off x="10481282" y="0"/>
              <a:ext cx="542686" cy="276710"/>
            </a:xfrm>
            <a:prstGeom prst="flowChartInputOut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18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56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HGS創英角ﾎﾟｯﾌﾟ体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火災予防課１９</dc:creator>
  <cp:lastModifiedBy>火災予防課２０</cp:lastModifiedBy>
  <cp:revision>47</cp:revision>
  <cp:lastPrinted>2022-06-07T06:29:33Z</cp:lastPrinted>
  <dcterms:created xsi:type="dcterms:W3CDTF">2022-06-06T23:33:08Z</dcterms:created>
  <dcterms:modified xsi:type="dcterms:W3CDTF">2023-07-05T06:36:03Z</dcterms:modified>
</cp:coreProperties>
</file>