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6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89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3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35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28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80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3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12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66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7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DCA3-B91F-4971-A1C0-372CDB601C11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8CCD-7668-4397-AE32-8451C9E0D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26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15329" y="474020"/>
            <a:ext cx="62889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電子請求・支払いの流れ（フロー図）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927464" y="1261069"/>
            <a:ext cx="10398034" cy="5483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en-US" altLang="ja-JP" sz="1200" dirty="0"/>
          </a:p>
          <a:p>
            <a:endParaRPr lang="en-US" altLang="ja-JP" sz="1200" dirty="0"/>
          </a:p>
          <a:p>
            <a:endParaRPr kumimoji="1" lang="ja-JP" altLang="en-US" dirty="0"/>
          </a:p>
        </p:txBody>
      </p:sp>
      <p:sp>
        <p:nvSpPr>
          <p:cNvPr id="25" name="角丸四角形 24"/>
          <p:cNvSpPr/>
          <p:nvPr/>
        </p:nvSpPr>
        <p:spPr>
          <a:xfrm>
            <a:off x="4101503" y="1804737"/>
            <a:ext cx="766034" cy="3940176"/>
          </a:xfrm>
          <a:prstGeom prst="roundRect">
            <a:avLst/>
          </a:prstGeom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/>
              <a:t>地活事業所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354344" y="2920877"/>
            <a:ext cx="725017" cy="15855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/>
              <a:t>利用者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7343572" y="3908814"/>
            <a:ext cx="753390" cy="1746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/>
              <a:t>国保連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8977145" y="1804737"/>
            <a:ext cx="743158" cy="1603716"/>
          </a:xfrm>
          <a:prstGeom prst="roundRect">
            <a:avLst>
              <a:gd name="adj" fmla="val 14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b="1" dirty="0"/>
              <a:t>柏市</a:t>
            </a:r>
          </a:p>
        </p:txBody>
      </p:sp>
      <p:sp>
        <p:nvSpPr>
          <p:cNvPr id="31" name="右矢印 30"/>
          <p:cNvSpPr/>
          <p:nvPr/>
        </p:nvSpPr>
        <p:spPr>
          <a:xfrm>
            <a:off x="5274400" y="4575851"/>
            <a:ext cx="1807139" cy="582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左矢印 32"/>
          <p:cNvSpPr/>
          <p:nvPr/>
        </p:nvSpPr>
        <p:spPr>
          <a:xfrm>
            <a:off x="2456689" y="3341307"/>
            <a:ext cx="1221349" cy="6848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213844" y="4185111"/>
            <a:ext cx="1778488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①サービス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提供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78712" y="3850923"/>
            <a:ext cx="1778489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③請求</a:t>
            </a:r>
            <a:r>
              <a:rPr kumimoji="1" lang="ja-JP" altLang="en-US" sz="2000" b="1" dirty="0"/>
              <a:t>データ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送付</a:t>
            </a:r>
          </a:p>
        </p:txBody>
      </p:sp>
      <p:sp>
        <p:nvSpPr>
          <p:cNvPr id="41" name="右矢印 40"/>
          <p:cNvSpPr/>
          <p:nvPr/>
        </p:nvSpPr>
        <p:spPr>
          <a:xfrm>
            <a:off x="5024962" y="2248133"/>
            <a:ext cx="1003683" cy="5760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234207" y="1397397"/>
            <a:ext cx="3265169" cy="4001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②実績記録表データ</a:t>
            </a:r>
            <a:r>
              <a:rPr kumimoji="1" lang="ja-JP" altLang="en-US" sz="2000" b="1" dirty="0"/>
              <a:t>送付</a:t>
            </a:r>
          </a:p>
        </p:txBody>
      </p:sp>
      <p:sp>
        <p:nvSpPr>
          <p:cNvPr id="46" name="右矢印 45"/>
          <p:cNvSpPr/>
          <p:nvPr/>
        </p:nvSpPr>
        <p:spPr>
          <a:xfrm rot="10800000">
            <a:off x="5240020" y="5107125"/>
            <a:ext cx="1807139" cy="5824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087100" y="5760723"/>
            <a:ext cx="2167942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⑤国保連から</a:t>
            </a:r>
            <a:endParaRPr lang="en-US" altLang="ja-JP" sz="2000" dirty="0"/>
          </a:p>
          <a:p>
            <a:pPr algn="ctr"/>
            <a:r>
              <a:rPr lang="ja-JP" altLang="en-US" sz="2000" dirty="0"/>
              <a:t>事業所に支払い</a:t>
            </a:r>
            <a:endParaRPr lang="en-US" altLang="ja-JP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304887" y="4562568"/>
            <a:ext cx="2773672" cy="101566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④請求内容の審査</a:t>
            </a:r>
            <a:endParaRPr lang="en-US" altLang="ja-JP" sz="2000" dirty="0"/>
          </a:p>
          <a:p>
            <a:pPr algn="ctr"/>
            <a:r>
              <a:rPr kumimoji="1" lang="ja-JP" altLang="en-US" sz="2000" dirty="0"/>
              <a:t>（国保連にて一次審査，柏市にて二次審査）</a:t>
            </a:r>
          </a:p>
        </p:txBody>
      </p:sp>
      <p:sp>
        <p:nvSpPr>
          <p:cNvPr id="49" name="左矢印 48"/>
          <p:cNvSpPr/>
          <p:nvPr/>
        </p:nvSpPr>
        <p:spPr>
          <a:xfrm rot="19160397">
            <a:off x="8126599" y="3464869"/>
            <a:ext cx="634025" cy="3968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837967" y="3504732"/>
            <a:ext cx="2202113" cy="70788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⑥市から国保連に支払い</a:t>
            </a:r>
            <a:endParaRPr lang="en-US" altLang="ja-JP" sz="2000" dirty="0"/>
          </a:p>
        </p:txBody>
      </p:sp>
      <p:sp>
        <p:nvSpPr>
          <p:cNvPr id="19" name="角丸四角形 18"/>
          <p:cNvSpPr/>
          <p:nvPr/>
        </p:nvSpPr>
        <p:spPr>
          <a:xfrm>
            <a:off x="6124855" y="1869640"/>
            <a:ext cx="1717675" cy="1603716"/>
          </a:xfrm>
          <a:prstGeom prst="roundRect">
            <a:avLst>
              <a:gd name="adj" fmla="val 14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/>
              <a:t>柏市地域生活支援事業　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実績記録票提出フォーム</a:t>
            </a:r>
            <a:r>
              <a:rPr kumimoji="1" lang="en-US" altLang="ja-JP" sz="1400" b="1" dirty="0"/>
              <a:t>※</a:t>
            </a:r>
            <a:r>
              <a:rPr lang="en-US" altLang="ja-JP" sz="1400" b="0" i="0" dirty="0" err="1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LoGo</a:t>
            </a:r>
            <a:r>
              <a:rPr lang="ja-JP" altLang="en-US" sz="1400" b="0" i="0" dirty="0">
                <a:solidFill>
                  <a:srgbClr val="FFFFFF"/>
                </a:solidFill>
                <a:effectLst/>
                <a:latin typeface="Roboto" panose="02000000000000000000" pitchFamily="2" charset="0"/>
              </a:rPr>
              <a:t>フォーム </a:t>
            </a:r>
            <a:endParaRPr kumimoji="1" lang="ja-JP" altLang="en-US" sz="1400" b="1" dirty="0"/>
          </a:p>
        </p:txBody>
      </p:sp>
      <p:sp>
        <p:nvSpPr>
          <p:cNvPr id="21" name="右矢印 20"/>
          <p:cNvSpPr/>
          <p:nvPr/>
        </p:nvSpPr>
        <p:spPr>
          <a:xfrm>
            <a:off x="8006286" y="2287454"/>
            <a:ext cx="874649" cy="5625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73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67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障害福祉課５１</dc:creator>
  <cp:lastModifiedBy>K24C0283F</cp:lastModifiedBy>
  <cp:revision>30</cp:revision>
  <cp:lastPrinted>2021-04-16T06:53:41Z</cp:lastPrinted>
  <dcterms:created xsi:type="dcterms:W3CDTF">2020-02-18T02:05:12Z</dcterms:created>
  <dcterms:modified xsi:type="dcterms:W3CDTF">2025-02-13T04:43:28Z</dcterms:modified>
</cp:coreProperties>
</file>